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4"/>
  </p:sldMasterIdLst>
  <p:notesMasterIdLst>
    <p:notesMasterId r:id="rId28"/>
  </p:notesMasterIdLst>
  <p:sldIdLst>
    <p:sldId id="256" r:id="rId5"/>
    <p:sldId id="259" r:id="rId6"/>
    <p:sldId id="290" r:id="rId7"/>
    <p:sldId id="291" r:id="rId8"/>
    <p:sldId id="316" r:id="rId9"/>
    <p:sldId id="292" r:id="rId10"/>
    <p:sldId id="293" r:id="rId11"/>
    <p:sldId id="257" r:id="rId12"/>
    <p:sldId id="294" r:id="rId13"/>
    <p:sldId id="295" r:id="rId14"/>
    <p:sldId id="296" r:id="rId15"/>
    <p:sldId id="304" r:id="rId16"/>
    <p:sldId id="305" r:id="rId17"/>
    <p:sldId id="319" r:id="rId18"/>
    <p:sldId id="306" r:id="rId19"/>
    <p:sldId id="307" r:id="rId20"/>
    <p:sldId id="308" r:id="rId21"/>
    <p:sldId id="310" r:id="rId22"/>
    <p:sldId id="313" r:id="rId23"/>
    <p:sldId id="317" r:id="rId24"/>
    <p:sldId id="315" r:id="rId25"/>
    <p:sldId id="302" r:id="rId26"/>
    <p:sldId id="273"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Century Gothic" panose="020B0502020202020204" pitchFamily="34" charset="0"/>
      <p:regular r:id="rId33"/>
      <p:bold r:id="rId34"/>
      <p:italic r:id="rId35"/>
      <p:boldItalic r:id="rId36"/>
    </p:embeddedFont>
    <p:embeddedFont>
      <p:font typeface="Fira Sans Extra Condensed Medium" panose="020B0604020202020204" charset="0"/>
      <p:regular r:id="rId37"/>
      <p:bold r:id="rId38"/>
      <p:italic r:id="rId39"/>
      <p:boldItalic r:id="rId40"/>
    </p:embeddedFont>
    <p:embeddedFont>
      <p:font typeface="Fira Sans Extra Condensed SemiBold" panose="020B0604020202020204" charset="0"/>
      <p:regular r:id="rId41"/>
      <p:bold r:id="rId42"/>
      <p:italic r:id="rId43"/>
      <p:boldItalic r:id="rId44"/>
    </p:embeddedFont>
    <p:embeddedFont>
      <p:font typeface="Montserrat ExtraBold" pitchFamily="2" charset="0"/>
      <p:bold r:id="rId45"/>
      <p:boldItalic r:id="rId46"/>
    </p:embeddedFont>
    <p:embeddedFont>
      <p:font typeface="Montserrat Medium" pitchFamily="2" charset="0"/>
      <p:regular r:id="rId47"/>
      <p:italic r:id="rId48"/>
    </p:embeddedFont>
    <p:embeddedFont>
      <p:font typeface="Roboto" panose="02000000000000000000" pitchFamily="2" charset="0"/>
      <p:regular r:id="rId49"/>
      <p:bold r:id="rId50"/>
      <p:italic r:id="rId51"/>
      <p:boldItalic r:id="rId52"/>
    </p:embeddedFont>
    <p:embeddedFont>
      <p:font typeface="Wingdings 3" panose="05040102010807070707" pitchFamily="18" charset="2"/>
      <p:regular r:id="rId5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54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C5D149-8246-4732-A3A3-0FCACD2CE2E7}" v="253" dt="2023-11-22T12:57:03.809"/>
  </p1510:revLst>
</p1510:revInfo>
</file>

<file path=ppt/tableStyles.xml><?xml version="1.0" encoding="utf-8"?>
<a:tblStyleLst xmlns:a="http://schemas.openxmlformats.org/drawingml/2006/main" def="{4C2E95DA-3242-439C-A9E4-0EB04163EAD3}">
  <a:tblStyle styleId="{4C2E95DA-3242-439C-A9E4-0EB04163EAD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3" d="100"/>
          <a:sy n="133" d="100"/>
        </p:scale>
        <p:origin x="906"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1.fntdata"/><Relationship Id="rId21" Type="http://schemas.openxmlformats.org/officeDocument/2006/relationships/slide" Target="slides/slide17.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font" Target="fonts/font22.fntdata"/><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1.fntdata"/><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font" Target="fonts/font25.fntdata"/><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font" Target="fonts/font23.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6.xml"/><Relationship Id="rId41" Type="http://schemas.openxmlformats.org/officeDocument/2006/relationships/font" Target="fonts/font13.fntdata"/><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font" Target="fonts/font24.fntdata"/></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22.200"/>
    </inkml:context>
    <inkml:brush xml:id="br0">
      <inkml:brushProperty name="width" value="0.035" units="cm"/>
      <inkml:brushProperty name="height" value="0.035" units="cm"/>
      <inkml:brushProperty name="color" value="#FFFFFF"/>
    </inkml:brush>
  </inkml:definitions>
  <inkml:trace contextRef="#ctx0" brushRef="#br0">409 22 24575,'0'0'0,"0"0"0,0-1 0,0 1 0,0 0 0,0 0 0,0 0 0,0 0 0,1 0 0,-1 0 0,0 0 0,0-1 0,0 1 0,0 0 0,0 0 0,0 0 0,0 0 0,0 0 0,0-1 0,0 1 0,0 0 0,0 0 0,0 0 0,0 0 0,0 0 0,0-1 0,0 1 0,0 0 0,0 0 0,0 0 0,0 0 0,0 0 0,0-1 0,0 1 0,0 0 0,0 0 0,0 0 0,-1 0 0,1 0 0,0 0 0,0-1 0,0 1 0,0 0 0,0 0 0,0 0 0,0 0 0,-1 0 0,1 0 0,-11-4 0,-12 3 0,23 0 0,-61 3 0,42 0 0,1-2 0,-1 0 0,1-1 0,0 0 0,-25-7 0,97 4 0,109 4 0,-515 0 0,320 3 0,22 1 0,21 2 0,51 9 0,-1-4 0,1-1 0,91 0 0,8-14 0,-143 0 0,-14-2 0,-5 5 0,-1 0 0,1 0 0,0 0 0,0 0 0,0 1 0,-1-1 0,1 0 0,0 1 0,-1-1 0,1 1 0,-1-1 0,1 1 0,-1 0 0,1 0 0,-1-1 0,-2 1 0,-203-3 0,189 3 0,138 2 0,161-4 0,-270-1 0,-15-1 0,-21-3 0,2 6 0,0 1 0,-1 2 0,1 0 0,0 2 0,-33 8 0,9-2 0,-184 17 0,215-25 0,16-3 0,0 1 0,0 0 0,-1 0 0,1 0 0,0 0 0,0 0 0,0 0 0,0 0 0,0 0 0,0 0 0,0 0 0,-1 0 0,1 0 0,0 0 0,0 0 0,0 0 0,0 0 0,0 0 0,0 0 0,-1 0 0,1 0 0,0 0 0,0 0 0,0 0 0,0 0 0,0 0 0,0 1 0,0-1 0,-1 0 0,1 0 0,0 0 0,0 0 0,0 0 0,0 0 0,0 0 0,0 0 0,0 0 0,0 0 0,0 1 0,0-1 0,0 0 0,0 0 0,0 0 0,0 0 0,0 0 0,0 0 0,-1 1 0,1-1 0,0 0 0,0 0 0,0 0 0,0 0 0,1 0 0,-1 0 0,0 0 0,0 1 0,0-1 0,0 0 0,0 0 0,0 0 0,9 7 0,16 5 0,55 19 0,118 27 0,-109-34 0,-172-21 0,54-5 0,21 1 0,-1 0 0,0 1 0,0 0 0,0 0 0,0 1 0,0 0 0,0 0 0,1 1 0,-11 3 0,18-4 0,1-1 0,-1 0 0,0 0 0,1 0 0,-1 1 0,1-1 0,-1 0 0,0 0 0,1 1 0,-1-1 0,1 1 0,-1-1 0,1 0 0,-1 1 0,1-1 0,0 1 0,-1-1 0,1 1 0,0 0 0,-1-1 0,1 1 0,0-1 0,-1 1 0,1 0 0,0-1 0,0 1 0,0-1 0,0 2 0,0-1 0,1-1 0,-1 1 0,1 0 0,0-1 0,-1 1 0,1 0 0,0-1 0,-1 1 0,1-1 0,0 1 0,0-1 0,0 0 0,0 1 0,-1-1 0,1 0 0,2 1 0,40 5 0,-22-6 0,8 1 0,1-1 0,47-8 0,-66 4-79,-13 2 277,-18-1-1682,9 3-5342</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47.793"/>
    </inkml:context>
    <inkml:brush xml:id="br0">
      <inkml:brushProperty name="width" value="0.35" units="cm"/>
      <inkml:brushProperty name="height" value="0.35" units="cm"/>
      <inkml:brushProperty name="color" value="#FFFFFF"/>
    </inkml:brush>
  </inkml:definitions>
  <inkml:trace contextRef="#ctx0" brushRef="#br0">1 0 24575</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48.118"/>
    </inkml:context>
    <inkml:brush xml:id="br0">
      <inkml:brushProperty name="width" value="0.35" units="cm"/>
      <inkml:brushProperty name="height" value="0.35" units="cm"/>
      <inkml:brushProperty name="color" value="#FFFFFF"/>
    </inkml:brush>
  </inkml:definitions>
  <inkml:trace contextRef="#ctx0" brushRef="#br0">0 0 24575</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49.008"/>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52.775"/>
    </inkml:context>
    <inkml:brush xml:id="br0">
      <inkml:brushProperty name="width" value="0.35" units="cm"/>
      <inkml:brushProperty name="height" value="0.35" units="cm"/>
      <inkml:brushProperty name="color" value="#FFFFFF"/>
    </inkml:brush>
  </inkml:definitions>
  <inkml:trace contextRef="#ctx0" brushRef="#br0">0 0 24575</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53.304"/>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54.137"/>
    </inkml:context>
    <inkml:brush xml:id="br0">
      <inkml:brushProperty name="width" value="0.35" units="cm"/>
      <inkml:brushProperty name="height" value="0.35" units="cm"/>
      <inkml:brushProperty name="color" value="#FFFFFF"/>
    </inkml:brush>
  </inkml:definitions>
  <inkml:trace contextRef="#ctx0" brushRef="#br0">1 1 24575,'1'0'0</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56.374"/>
    </inkml:context>
    <inkml:brush xml:id="br0">
      <inkml:brushProperty name="width" value="0.35" units="cm"/>
      <inkml:brushProperty name="height" value="0.35" units="cm"/>
      <inkml:brushProperty name="color" value="#FFFFFF"/>
    </inkml:brush>
  </inkml:definitions>
  <inkml:trace contextRef="#ctx0" brushRef="#br0">1 1 24575</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57.602"/>
    </inkml:context>
    <inkml:brush xml:id="br0">
      <inkml:brushProperty name="width" value="0.35" units="cm"/>
      <inkml:brushProperty name="height" value="0.35" units="cm"/>
      <inkml:brushProperty name="color" value="#FFFFFF"/>
    </inkml:brush>
  </inkml:definitions>
  <inkml:trace contextRef="#ctx0" brushRef="#br0">1 1 24575</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58.099"/>
    </inkml:context>
    <inkml:brush xml:id="br0">
      <inkml:brushProperty name="width" value="0.35" units="cm"/>
      <inkml:brushProperty name="height" value="0.35" units="cm"/>
      <inkml:brushProperty name="color" value="#FFFFFF"/>
    </inkml:brush>
  </inkml:definitions>
  <inkml:trace contextRef="#ctx0" brushRef="#br0">0 1 24575</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58.519"/>
    </inkml:context>
    <inkml:brush xml:id="br0">
      <inkml:brushProperty name="width" value="0.35" units="cm"/>
      <inkml:brushProperty name="height" value="0.35" units="cm"/>
      <inkml:brushProperty name="color" value="#FFFFFF"/>
    </inkml:brush>
  </inkml:definitions>
  <inkml:trace contextRef="#ctx0" brushRef="#br0">1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31.930"/>
    </inkml:context>
    <inkml:brush xml:id="br0">
      <inkml:brushProperty name="width" value="0.35" units="cm"/>
      <inkml:brushProperty name="height" value="0.35" units="cm"/>
      <inkml:brushProperty name="color" value="#FFFFFF"/>
    </inkml:brush>
  </inkml:definitions>
  <inkml:trace contextRef="#ctx0" brushRef="#br0">0 1 24575</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33.399"/>
    </inkml:context>
    <inkml:brush xml:id="br0">
      <inkml:brushProperty name="width" value="0.35" units="cm"/>
      <inkml:brushProperty name="height" value="0.35" units="cm"/>
      <inkml:brushProperty name="color" value="#FFFFFF"/>
    </inkml:brush>
  </inkml:definitions>
  <inkml:trace contextRef="#ctx0" brushRef="#br0">2 1 24575,'-2'0'0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34.531"/>
    </inkml:context>
    <inkml:brush xml:id="br0">
      <inkml:brushProperty name="width" value="0.35" units="cm"/>
      <inkml:brushProperty name="height" value="0.35" units="cm"/>
      <inkml:brushProperty name="color" value="#FFFFFF"/>
    </inkml:brush>
  </inkml:definitions>
  <inkml:trace contextRef="#ctx0" brushRef="#br0">1 0 24575,'1'2'0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35.370"/>
    </inkml:context>
    <inkml:brush xml:id="br0">
      <inkml:brushProperty name="width" value="0.35" units="cm"/>
      <inkml:brushProperty name="height" value="0.35" units="cm"/>
      <inkml:brushProperty name="color" value="#FFFFFF"/>
    </inkml:brush>
  </inkml:definitions>
  <inkml:trace contextRef="#ctx0" brushRef="#br0">1 0 24575</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43.052"/>
    </inkml:context>
    <inkml:brush xml:id="br0">
      <inkml:brushProperty name="width" value="0.35" units="cm"/>
      <inkml:brushProperty name="height" value="0.35" units="cm"/>
      <inkml:brushProperty name="color" value="#FFFFFF"/>
    </inkml:brush>
  </inkml:definitions>
  <inkml:trace contextRef="#ctx0" brushRef="#br0">0 0 24575</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46.118"/>
    </inkml:context>
    <inkml:brush xml:id="br0">
      <inkml:brushProperty name="width" value="0.35" units="cm"/>
      <inkml:brushProperty name="height" value="0.35" units="cm"/>
      <inkml:brushProperty name="color" value="#FFFFFF"/>
    </inkml:brush>
  </inkml:definitions>
  <inkml:trace contextRef="#ctx0" brushRef="#br0">17 0 24575,'-3'2'0,"-4"2"0,0 3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46.767"/>
    </inkml:context>
    <inkml:brush xml:id="br0">
      <inkml:brushProperty name="width" value="0.35" units="cm"/>
      <inkml:brushProperty name="height" value="0.35" units="cm"/>
      <inkml:brushProperty name="color" value="#FFFFFF"/>
    </inkml:brush>
  </inkml:definitions>
  <inkml:trace contextRef="#ctx0" brushRef="#br0">0 1 24575</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22T08:10:47.295"/>
    </inkml:context>
    <inkml:brush xml:id="br0">
      <inkml:brushProperty name="width" value="0.35" units="cm"/>
      <inkml:brushProperty name="height" value="0.35" units="cm"/>
      <inkml:brushProperty name="color" value="#FFFFFF"/>
    </inkml:brush>
  </inkml:definitions>
  <inkml:trace contextRef="#ctx0" brushRef="#br0">0 3 24575,'2'-2'0</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svg>
</file>

<file path=ppt/media/image24.gif>
</file>

<file path=ppt/media/image25.png>
</file>

<file path=ppt/media/image26.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7384c0e568c9b205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7384c0e568c9b205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e5eb34d0c_2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e5eb34d0c_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50417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e5eb34d0c_2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e5eb34d0c_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84893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e5eb34d0c_2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e5eb34d0c_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87513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e5eb34d0c_2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e5eb34d0c_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77746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034e70190a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034e70190a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66349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e5eb34d0c_2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e5eb34d0c_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4247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fc547cbf63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fc547cbf63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5"/>
        <p:cNvGrpSpPr/>
        <p:nvPr/>
      </p:nvGrpSpPr>
      <p:grpSpPr>
        <a:xfrm>
          <a:off x="0" y="0"/>
          <a:ext cx="0" cy="0"/>
          <a:chOff x="0" y="0"/>
          <a:chExt cx="0" cy="0"/>
        </a:xfrm>
      </p:grpSpPr>
      <p:sp>
        <p:nvSpPr>
          <p:cNvPr id="1476" name="Google Shape;1476;g1034e70190a_0_8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7" name="Google Shape;1477;g1034e70190a_0_8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21881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fc547cbf63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fc547cbf63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64574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fc547cbf63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fc547cbf63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4618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fc547cbf63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fc547cbf63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7429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fc547cbf63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fc547cbf63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41984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e5eb34d0c_2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e5eb34d0c_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e5eb34d0c_2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e5eb34d0c_2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78093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6" y="1085850"/>
            <a:ext cx="6619244" cy="2497186"/>
          </a:xfrm>
        </p:spPr>
        <p:txBody>
          <a:bodyPr anchor="b"/>
          <a:lstStyle>
            <a:lvl1pPr>
              <a:defRPr sz="5400"/>
            </a:lvl1pPr>
          </a:lstStyle>
          <a:p>
            <a:r>
              <a:rPr lang="en-GB"/>
              <a:t>Click to edit Master title style</a:t>
            </a:r>
            <a:endParaRPr lang="en-US" dirty="0"/>
          </a:p>
        </p:txBody>
      </p:sp>
      <p:sp>
        <p:nvSpPr>
          <p:cNvPr id="3" name="Subtitle 2"/>
          <p:cNvSpPr>
            <a:spLocks noGrp="1"/>
          </p:cNvSpPr>
          <p:nvPr>
            <p:ph type="subTitle" idx="1"/>
          </p:nvPr>
        </p:nvSpPr>
        <p:spPr>
          <a:xfrm>
            <a:off x="866216" y="3583035"/>
            <a:ext cx="6619244" cy="646065"/>
          </a:xfrm>
        </p:spPr>
        <p:txBody>
          <a:bodyPr anchor="t"/>
          <a:lstStyle>
            <a:lvl1pPr marL="0" indent="0" algn="l">
              <a:buNone/>
              <a:defRPr cap="all">
                <a:solidFill>
                  <a:schemeClr val="bg2">
                    <a:lumMod val="40000"/>
                    <a:lumOff val="6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51373185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7" y="3600440"/>
            <a:ext cx="6619243" cy="425054"/>
          </a:xfrm>
        </p:spPr>
        <p:txBody>
          <a:bodyPr anchor="b">
            <a:normAutofit/>
          </a:bodyPr>
          <a:lstStyle>
            <a:lvl1pPr algn="l">
              <a:defRPr sz="18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866216" y="514350"/>
            <a:ext cx="6619244" cy="27305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4" name="Text Placeholder 3"/>
          <p:cNvSpPr>
            <a:spLocks noGrp="1"/>
          </p:cNvSpPr>
          <p:nvPr>
            <p:ph type="body" sz="half" idx="2"/>
          </p:nvPr>
        </p:nvSpPr>
        <p:spPr>
          <a:xfrm>
            <a:off x="866217" y="4025494"/>
            <a:ext cx="6619242"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39570151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6619244" cy="1485900"/>
          </a:xfrm>
        </p:spPr>
        <p:txBody>
          <a:bodyPr/>
          <a:lstStyle>
            <a:lvl1pPr>
              <a:defRPr sz="3600"/>
            </a:lvl1pPr>
          </a:lstStyle>
          <a:p>
            <a:r>
              <a:rPr lang="en-GB"/>
              <a:t>Click to edit Master title style</a:t>
            </a:r>
            <a:endParaRPr lang="en-US" dirty="0"/>
          </a:p>
        </p:txBody>
      </p:sp>
      <p:sp>
        <p:nvSpPr>
          <p:cNvPr id="8" name="Text Placeholder 3"/>
          <p:cNvSpPr>
            <a:spLocks noGrp="1"/>
          </p:cNvSpPr>
          <p:nvPr>
            <p:ph type="body" sz="half" idx="2"/>
          </p:nvPr>
        </p:nvSpPr>
        <p:spPr>
          <a:xfrm>
            <a:off x="866216" y="2743200"/>
            <a:ext cx="6619244" cy="177165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27663856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101" y="1085850"/>
            <a:ext cx="5999486" cy="1742531"/>
          </a:xfrm>
        </p:spPr>
        <p:txBody>
          <a:bodyPr/>
          <a:lstStyle>
            <a:lvl1pPr>
              <a:defRPr sz="3600"/>
            </a:lvl1pPr>
          </a:lstStyle>
          <a:p>
            <a:r>
              <a:rPr lang="en-GB"/>
              <a:t>Click to edit Master title style</a:t>
            </a:r>
            <a:endParaRPr lang="en-US" dirty="0"/>
          </a:p>
        </p:txBody>
      </p:sp>
      <p:sp>
        <p:nvSpPr>
          <p:cNvPr id="11" name="Text Placeholder 3"/>
          <p:cNvSpPr>
            <a:spLocks noGrp="1"/>
          </p:cNvSpPr>
          <p:nvPr>
            <p:ph type="body" sz="half" idx="14"/>
          </p:nvPr>
        </p:nvSpPr>
        <p:spPr>
          <a:xfrm>
            <a:off x="1447800" y="2828380"/>
            <a:ext cx="5459737" cy="256631"/>
          </a:xfrm>
        </p:spPr>
        <p:txBody>
          <a:bodyPr vert="horz" lIns="91440" tIns="45720" rIns="91440" bIns="45720" rtlCol="0" anchor="t">
            <a:normAutofit/>
          </a:bodyPr>
          <a:lstStyle>
            <a:lvl1pPr marL="0" indent="0">
              <a:buNone/>
              <a:defRPr lang="en-US" sz="1050" b="0" i="0" kern="1200" cap="small" dirty="0">
                <a:solidFill>
                  <a:schemeClr val="bg2">
                    <a:lumMod val="40000"/>
                    <a:lumOff val="60000"/>
                  </a:schemeClr>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lvl="0" indent="0">
              <a:buNone/>
            </a:pPr>
            <a:r>
              <a:rPr lang="en-GB"/>
              <a:t>Click to edit Master text styles</a:t>
            </a:r>
          </a:p>
        </p:txBody>
      </p:sp>
      <p:sp>
        <p:nvSpPr>
          <p:cNvPr id="10" name="Text Placeholder 3"/>
          <p:cNvSpPr>
            <a:spLocks noGrp="1"/>
          </p:cNvSpPr>
          <p:nvPr>
            <p:ph type="body" sz="half" idx="2"/>
          </p:nvPr>
        </p:nvSpPr>
        <p:spPr>
          <a:xfrm>
            <a:off x="866216" y="3262993"/>
            <a:ext cx="6619244" cy="12573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
        <p:nvSpPr>
          <p:cNvPr id="12" name="TextBox 11"/>
          <p:cNvSpPr txBox="1"/>
          <p:nvPr/>
        </p:nvSpPr>
        <p:spPr>
          <a:xfrm>
            <a:off x="673721" y="728440"/>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
        <p:nvSpPr>
          <p:cNvPr id="15" name="TextBox 14"/>
          <p:cNvSpPr txBox="1"/>
          <p:nvPr/>
        </p:nvSpPr>
        <p:spPr>
          <a:xfrm>
            <a:off x="6997868" y="1960341"/>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Tree>
    <p:extLst>
      <p:ext uri="{BB962C8B-B14F-4D97-AF65-F5344CB8AC3E}">
        <p14:creationId xmlns:p14="http://schemas.microsoft.com/office/powerpoint/2010/main" val="126233503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216" y="2343151"/>
            <a:ext cx="6619245" cy="1239885"/>
          </a:xfrm>
        </p:spPr>
        <p:txBody>
          <a:bodyPr anchor="b"/>
          <a:lstStyle>
            <a:lvl1pPr algn="l">
              <a:defRPr sz="3000" b="0" cap="none"/>
            </a:lvl1pPr>
          </a:lstStyle>
          <a:p>
            <a:r>
              <a:rPr lang="en-GB"/>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none">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403779071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GB"/>
              <a:t>Click to edit Master title style</a:t>
            </a:r>
            <a:endParaRPr lang="en-US" dirty="0"/>
          </a:p>
        </p:txBody>
      </p:sp>
      <p:sp>
        <p:nvSpPr>
          <p:cNvPr id="3" name="Text Placeholder 2"/>
          <p:cNvSpPr>
            <a:spLocks noGrp="1"/>
          </p:cNvSpPr>
          <p:nvPr>
            <p:ph type="body" idx="1"/>
          </p:nvPr>
        </p:nvSpPr>
        <p:spPr>
          <a:xfrm>
            <a:off x="474710" y="1485900"/>
            <a:ext cx="2210150"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16" name="Text Placeholder 3"/>
          <p:cNvSpPr>
            <a:spLocks noGrp="1"/>
          </p:cNvSpPr>
          <p:nvPr>
            <p:ph type="body" sz="half" idx="15"/>
          </p:nvPr>
        </p:nvSpPr>
        <p:spPr>
          <a:xfrm>
            <a:off x="489347" y="2000250"/>
            <a:ext cx="2195513"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Text Placeholder 4"/>
          <p:cNvSpPr>
            <a:spLocks noGrp="1"/>
          </p:cNvSpPr>
          <p:nvPr>
            <p:ph type="body" sz="quarter" idx="3"/>
          </p:nvPr>
        </p:nvSpPr>
        <p:spPr>
          <a:xfrm>
            <a:off x="2912745" y="1485900"/>
            <a:ext cx="2202181"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19" name="Text Placeholder 3"/>
          <p:cNvSpPr>
            <a:spLocks noGrp="1"/>
          </p:cNvSpPr>
          <p:nvPr>
            <p:ph type="body" sz="half" idx="16"/>
          </p:nvPr>
        </p:nvSpPr>
        <p:spPr>
          <a:xfrm>
            <a:off x="2904829" y="2000250"/>
            <a:ext cx="2210096"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14" name="Text Placeholder 4"/>
          <p:cNvSpPr>
            <a:spLocks noGrp="1"/>
          </p:cNvSpPr>
          <p:nvPr>
            <p:ph type="body" sz="quarter" idx="13"/>
          </p:nvPr>
        </p:nvSpPr>
        <p:spPr>
          <a:xfrm>
            <a:off x="5343525" y="1485900"/>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20" name="Text Placeholder 3"/>
          <p:cNvSpPr>
            <a:spLocks noGrp="1"/>
          </p:cNvSpPr>
          <p:nvPr>
            <p:ph type="body" sz="half" idx="17"/>
          </p:nvPr>
        </p:nvSpPr>
        <p:spPr>
          <a:xfrm>
            <a:off x="5343525" y="2000250"/>
            <a:ext cx="2199085"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cxnSp>
        <p:nvCxnSpPr>
          <p:cNvPr id="17" name="Straight Connector 16"/>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11/22/2023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85493859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GB"/>
              <a:t>Click to edit Master title style</a:t>
            </a:r>
            <a:endParaRPr lang="en-US" dirty="0"/>
          </a:p>
        </p:txBody>
      </p:sp>
      <p:sp>
        <p:nvSpPr>
          <p:cNvPr id="3" name="Text Placeholder 2"/>
          <p:cNvSpPr>
            <a:spLocks noGrp="1"/>
          </p:cNvSpPr>
          <p:nvPr>
            <p:ph type="body" idx="1"/>
          </p:nvPr>
        </p:nvSpPr>
        <p:spPr>
          <a:xfrm>
            <a:off x="489347" y="3188212"/>
            <a:ext cx="2205038"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29" name="Picture Placeholder 2"/>
          <p:cNvSpPr>
            <a:spLocks noGrp="1" noChangeAspect="1"/>
          </p:cNvSpPr>
          <p:nvPr>
            <p:ph type="pic" idx="15"/>
          </p:nvPr>
        </p:nvSpPr>
        <p:spPr>
          <a:xfrm>
            <a:off x="489347" y="1657350"/>
            <a:ext cx="2205038"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22" name="Text Placeholder 3"/>
          <p:cNvSpPr>
            <a:spLocks noGrp="1"/>
          </p:cNvSpPr>
          <p:nvPr>
            <p:ph type="body" sz="half" idx="18"/>
          </p:nvPr>
        </p:nvSpPr>
        <p:spPr>
          <a:xfrm>
            <a:off x="489347" y="3620409"/>
            <a:ext cx="220503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Text Placeholder 4"/>
          <p:cNvSpPr>
            <a:spLocks noGrp="1"/>
          </p:cNvSpPr>
          <p:nvPr>
            <p:ph type="body" sz="quarter" idx="3"/>
          </p:nvPr>
        </p:nvSpPr>
        <p:spPr>
          <a:xfrm>
            <a:off x="2917032" y="3188212"/>
            <a:ext cx="219789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30" name="Picture Placeholder 2"/>
          <p:cNvSpPr>
            <a:spLocks noGrp="1" noChangeAspect="1"/>
          </p:cNvSpPr>
          <p:nvPr>
            <p:ph type="pic" idx="21"/>
          </p:nvPr>
        </p:nvSpPr>
        <p:spPr>
          <a:xfrm>
            <a:off x="2917031" y="1657350"/>
            <a:ext cx="2197894"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23" name="Text Placeholder 3"/>
          <p:cNvSpPr>
            <a:spLocks noGrp="1"/>
          </p:cNvSpPr>
          <p:nvPr>
            <p:ph type="body" sz="half" idx="19"/>
          </p:nvPr>
        </p:nvSpPr>
        <p:spPr>
          <a:xfrm>
            <a:off x="2916016" y="3620408"/>
            <a:ext cx="2200805"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14" name="Text Placeholder 4"/>
          <p:cNvSpPr>
            <a:spLocks noGrp="1"/>
          </p:cNvSpPr>
          <p:nvPr>
            <p:ph type="body" sz="quarter" idx="13"/>
          </p:nvPr>
        </p:nvSpPr>
        <p:spPr>
          <a:xfrm>
            <a:off x="5343525" y="3188212"/>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31" name="Picture Placeholder 2"/>
          <p:cNvSpPr>
            <a:spLocks noGrp="1" noChangeAspect="1"/>
          </p:cNvSpPr>
          <p:nvPr>
            <p:ph type="pic" idx="22"/>
          </p:nvPr>
        </p:nvSpPr>
        <p:spPr>
          <a:xfrm>
            <a:off x="5343525" y="1657350"/>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24" name="Text Placeholder 3"/>
          <p:cNvSpPr>
            <a:spLocks noGrp="1"/>
          </p:cNvSpPr>
          <p:nvPr>
            <p:ph type="body" sz="half" idx="20"/>
          </p:nvPr>
        </p:nvSpPr>
        <p:spPr>
          <a:xfrm>
            <a:off x="5343432" y="3620406"/>
            <a:ext cx="220199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cxnSp>
        <p:nvCxnSpPr>
          <p:cNvPr id="19" name="Straight Connector 18"/>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11/22/2023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76399419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788223168"/>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8159" y="322660"/>
            <a:ext cx="1314451" cy="4369594"/>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489348" y="665561"/>
            <a:ext cx="5567362" cy="4026693"/>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2753586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3"/>
          <p:cNvSpPr>
            <a:spLocks noGrp="1"/>
          </p:cNvSpPr>
          <p:nvPr>
            <p:ph type="dt" sz="half" idx="10"/>
          </p:nvPr>
        </p:nvSpPr>
        <p:spPr/>
        <p:txBody>
          <a:bodyPr/>
          <a:lstStyle/>
          <a:p>
            <a:fld id="{FAC08B2F-02A8-425F-B00E-E336B9E7ABB1}" type="datetimeFigureOut">
              <a:rPr lang="en-US" smtClean="0"/>
              <a:t>11/22/2023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771C96-1193-4699-8C75-A42A990607CD}" type="slidenum">
              <a:rPr lang="en-US" smtClean="0"/>
              <a:t>‹#›</a:t>
            </a:fld>
            <a:endParaRPr lang="en-US"/>
          </a:p>
        </p:txBody>
      </p:sp>
    </p:spTree>
    <p:extLst>
      <p:ext uri="{BB962C8B-B14F-4D97-AF65-F5344CB8AC3E}">
        <p14:creationId xmlns:p14="http://schemas.microsoft.com/office/powerpoint/2010/main" val="2303997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217" y="2146300"/>
            <a:ext cx="6619243" cy="1436735"/>
          </a:xfrm>
        </p:spPr>
        <p:txBody>
          <a:bodyPr anchor="b"/>
          <a:lstStyle>
            <a:lvl1pPr algn="l">
              <a:defRPr sz="3000" b="0" cap="none"/>
            </a:lvl1pPr>
          </a:lstStyle>
          <a:p>
            <a:r>
              <a:rPr lang="en-GB"/>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all">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96415162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27485" y="1545432"/>
            <a:ext cx="3297254" cy="3146822"/>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240870" y="1542069"/>
            <a:ext cx="3297256" cy="315018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11/22/2023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41202840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827485"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827485"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240872"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240872"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11/22/2023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15447669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11/22/2023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6828100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11/22/2023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271131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5" y="1085850"/>
            <a:ext cx="2550798" cy="1085850"/>
          </a:xfrm>
        </p:spPr>
        <p:txBody>
          <a:bodyPr anchor="b"/>
          <a:lstStyle>
            <a:lvl1pPr algn="l">
              <a:defRPr sz="1800" b="0"/>
            </a:lvl1pPr>
          </a:lstStyle>
          <a:p>
            <a:r>
              <a:rPr lang="en-GB"/>
              <a:t>Click to edit Master title style</a:t>
            </a:r>
            <a:endParaRPr lang="en-US" dirty="0"/>
          </a:p>
        </p:txBody>
      </p:sp>
      <p:sp>
        <p:nvSpPr>
          <p:cNvPr id="3" name="Content Placeholder 2"/>
          <p:cNvSpPr>
            <a:spLocks noGrp="1"/>
          </p:cNvSpPr>
          <p:nvPr>
            <p:ph idx="1"/>
          </p:nvPr>
        </p:nvSpPr>
        <p:spPr>
          <a:xfrm>
            <a:off x="3588462" y="1085850"/>
            <a:ext cx="3896998" cy="34290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66215" y="2346961"/>
            <a:ext cx="2550797" cy="21716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11/22/2023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09425558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430" y="1390644"/>
            <a:ext cx="3819680" cy="1181106"/>
          </a:xfrm>
        </p:spPr>
        <p:txBody>
          <a:bodyPr anchor="b">
            <a:normAutofit/>
          </a:bodyPr>
          <a:lstStyle>
            <a:lvl1pPr algn="l">
              <a:defRPr sz="27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5212160" y="857250"/>
            <a:ext cx="2400300"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GB"/>
              <a:t>Click icon to add picture</a:t>
            </a:r>
            <a:endParaRPr lang="en-US" dirty="0"/>
          </a:p>
        </p:txBody>
      </p:sp>
      <p:sp>
        <p:nvSpPr>
          <p:cNvPr id="4" name="Text Placeholder 3"/>
          <p:cNvSpPr>
            <a:spLocks noGrp="1"/>
          </p:cNvSpPr>
          <p:nvPr>
            <p:ph type="body" sz="half" idx="2"/>
          </p:nvPr>
        </p:nvSpPr>
        <p:spPr>
          <a:xfrm>
            <a:off x="866216" y="2743200"/>
            <a:ext cx="3813734" cy="1028700"/>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11/22/2023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50212729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002264"/>
            <a:ext cx="3027759" cy="3141236"/>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169261"/>
            <a:ext cx="1141809" cy="1774090"/>
          </a:xfrm>
          <a:prstGeom prst="rect">
            <a:avLst/>
          </a:prstGeom>
        </p:spPr>
      </p:pic>
      <p:sp>
        <p:nvSpPr>
          <p:cNvPr id="16" name="Oval 15"/>
          <p:cNvSpPr/>
          <p:nvPr/>
        </p:nvSpPr>
        <p:spPr>
          <a:xfrm>
            <a:off x="6456759" y="1257300"/>
            <a:ext cx="2114550" cy="211455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5999560" y="1"/>
            <a:ext cx="1202540" cy="856055"/>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6454408" y="4572000"/>
            <a:ext cx="745301" cy="571500"/>
          </a:xfrm>
          <a:prstGeom prst="rect">
            <a:avLst/>
          </a:prstGeom>
        </p:spPr>
      </p:pic>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4" y="339538"/>
            <a:ext cx="7053542" cy="1050398"/>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827484" y="1539689"/>
            <a:ext cx="6709906" cy="314661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7616730" y="1343026"/>
            <a:ext cx="742949" cy="228599"/>
          </a:xfrm>
          <a:prstGeom prst="rect">
            <a:avLst/>
          </a:prstGeom>
        </p:spPr>
        <p:txBody>
          <a:bodyPr vert="horz" lIns="91440" tIns="45720" rIns="91440" bIns="45720" rtlCol="0" anchor="t"/>
          <a:lstStyle>
            <a:lvl1pPr algn="l">
              <a:defRPr sz="825" b="0" i="0">
                <a:solidFill>
                  <a:schemeClr val="tx1">
                    <a:tint val="75000"/>
                    <a:alpha val="60000"/>
                  </a:schemeClr>
                </a:solidFill>
              </a:defRPr>
            </a:lvl1pPr>
          </a:lstStyle>
          <a:p>
            <a:fld id="{4AAD347D-5ACD-4C99-B74B-A9C85AD731AF}" type="datetimeFigureOut">
              <a:rPr lang="en-US" dirty="0"/>
              <a:t>11/22/2023</a:t>
            </a:fld>
            <a:endParaRPr lang="en-US" dirty="0"/>
          </a:p>
        </p:txBody>
      </p:sp>
      <p:sp>
        <p:nvSpPr>
          <p:cNvPr id="5" name="Footer Placeholder 4"/>
          <p:cNvSpPr>
            <a:spLocks noGrp="1"/>
          </p:cNvSpPr>
          <p:nvPr>
            <p:ph type="ftr" sz="quarter" idx="3"/>
          </p:nvPr>
        </p:nvSpPr>
        <p:spPr>
          <a:xfrm rot="5400000">
            <a:off x="6713680" y="2418973"/>
            <a:ext cx="2894846" cy="228601"/>
          </a:xfrm>
          <a:prstGeom prst="rect">
            <a:avLst/>
          </a:prstGeom>
        </p:spPr>
        <p:txBody>
          <a:bodyPr vert="horz" lIns="91440" tIns="45720" rIns="91440" bIns="45720" rtlCol="0" anchor="b"/>
          <a:lstStyle>
            <a:lvl1pPr algn="l">
              <a:defRPr sz="825"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7764406" y="221797"/>
            <a:ext cx="628649" cy="575765"/>
          </a:xfrm>
          <a:prstGeom prst="rect">
            <a:avLst/>
          </a:prstGeom>
        </p:spPr>
        <p:txBody>
          <a:bodyPr vert="horz" lIns="91440" tIns="45720" rIns="91440" bIns="45720" rtlCol="0" anchor="b"/>
          <a:lstStyle>
            <a:lvl1pPr algn="ctr">
              <a:defRPr sz="2100" b="0" i="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944862685"/>
      </p:ext>
    </p:extLst>
  </p:cSld>
  <p:clrMap bg1="dk1" tx1="lt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Lst>
  <p:hf sldNum="0" hdr="0" ftr="0" dt="0"/>
  <p:txStyles>
    <p:title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bg2">
            <a:lumMod val="40000"/>
            <a:lumOff val="60000"/>
          </a:schemeClr>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bg2">
            <a:lumMod val="40000"/>
            <a:lumOff val="60000"/>
          </a:schemeClr>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5pPr>
      <a:lvl6pPr marL="187950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customXml" Target="../ink/ink7.xml"/><Relationship Id="rId18" Type="http://schemas.openxmlformats.org/officeDocument/2006/relationships/customXml" Target="../ink/ink10.xml"/><Relationship Id="rId26" Type="http://schemas.openxmlformats.org/officeDocument/2006/relationships/customXml" Target="../ink/ink17.xml"/><Relationship Id="rId3" Type="http://schemas.openxmlformats.org/officeDocument/2006/relationships/customXml" Target="../ink/ink1.xml"/><Relationship Id="rId21" Type="http://schemas.openxmlformats.org/officeDocument/2006/relationships/customXml" Target="../ink/ink13.xml"/><Relationship Id="rId7" Type="http://schemas.openxmlformats.org/officeDocument/2006/relationships/customXml" Target="../ink/ink3.xml"/><Relationship Id="rId12" Type="http://schemas.openxmlformats.org/officeDocument/2006/relationships/customXml" Target="../ink/ink6.xml"/><Relationship Id="rId17" Type="http://schemas.openxmlformats.org/officeDocument/2006/relationships/image" Target="../media/image14.png"/><Relationship Id="rId25" Type="http://schemas.openxmlformats.org/officeDocument/2006/relationships/customXml" Target="../ink/ink16.xml"/><Relationship Id="rId2" Type="http://schemas.openxmlformats.org/officeDocument/2006/relationships/image" Target="../media/image8.png"/><Relationship Id="rId16" Type="http://schemas.openxmlformats.org/officeDocument/2006/relationships/customXml" Target="../ink/ink9.xml"/><Relationship Id="rId20" Type="http://schemas.openxmlformats.org/officeDocument/2006/relationships/customXml" Target="../ink/ink12.xml"/><Relationship Id="rId29" Type="http://schemas.openxmlformats.org/officeDocument/2006/relationships/image" Target="../media/image16.png"/><Relationship Id="rId1" Type="http://schemas.openxmlformats.org/officeDocument/2006/relationships/slideLayout" Target="../slideLayouts/slideLayout6.xml"/><Relationship Id="rId6" Type="http://schemas.openxmlformats.org/officeDocument/2006/relationships/image" Target="../media/image10.png"/><Relationship Id="rId11" Type="http://schemas.openxmlformats.org/officeDocument/2006/relationships/customXml" Target="../ink/ink5.xml"/><Relationship Id="rId24" Type="http://schemas.openxmlformats.org/officeDocument/2006/relationships/image" Target="../media/image15.png"/><Relationship Id="rId5" Type="http://schemas.openxmlformats.org/officeDocument/2006/relationships/customXml" Target="../ink/ink2.xml"/><Relationship Id="rId15" Type="http://schemas.openxmlformats.org/officeDocument/2006/relationships/customXml" Target="../ink/ink8.xml"/><Relationship Id="rId23" Type="http://schemas.openxmlformats.org/officeDocument/2006/relationships/customXml" Target="../ink/ink15.xml"/><Relationship Id="rId28" Type="http://schemas.openxmlformats.org/officeDocument/2006/relationships/customXml" Target="../ink/ink19.xml"/><Relationship Id="rId10" Type="http://schemas.openxmlformats.org/officeDocument/2006/relationships/image" Target="../media/image12.png"/><Relationship Id="rId19" Type="http://schemas.openxmlformats.org/officeDocument/2006/relationships/customXml" Target="../ink/ink11.xml"/><Relationship Id="rId4" Type="http://schemas.openxmlformats.org/officeDocument/2006/relationships/image" Target="../media/image9.png"/><Relationship Id="rId9" Type="http://schemas.openxmlformats.org/officeDocument/2006/relationships/customXml" Target="../ink/ink4.xml"/><Relationship Id="rId14" Type="http://schemas.openxmlformats.org/officeDocument/2006/relationships/image" Target="../media/image13.png"/><Relationship Id="rId22" Type="http://schemas.openxmlformats.org/officeDocument/2006/relationships/customXml" Target="../ink/ink14.xml"/><Relationship Id="rId27" Type="http://schemas.openxmlformats.org/officeDocument/2006/relationships/customXml" Target="../ink/ink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image" Target="../media/image26.sv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24.gif"/><Relationship Id="rId5" Type="http://schemas.openxmlformats.org/officeDocument/2006/relationships/image" Target="../media/image23.svg"/><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5"/>
          <p:cNvSpPr txBox="1">
            <a:spLocks noGrp="1"/>
          </p:cNvSpPr>
          <p:nvPr>
            <p:ph type="ctrTitle"/>
          </p:nvPr>
        </p:nvSpPr>
        <p:spPr>
          <a:xfrm>
            <a:off x="110375" y="-32262"/>
            <a:ext cx="3930270" cy="254726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sz="1800">
                <a:effectLst/>
                <a:latin typeface="Montserrat ExtraBold" pitchFamily="2" charset="0"/>
                <a:ea typeface="Calibri" panose="020F0502020204030204" pitchFamily="34" charset="0"/>
              </a:rPr>
              <a:t>HỆ THỐNG QUẢN LÝ SÀN THƯƠNG MẠI ĐIỆN TỬ</a:t>
            </a:r>
            <a:endParaRPr lang="vi-VN">
              <a:latin typeface="Montserrat ExtraBold" pitchFamily="2" charset="0"/>
            </a:endParaRPr>
          </a:p>
        </p:txBody>
      </p:sp>
      <p:sp>
        <p:nvSpPr>
          <p:cNvPr id="59" name="Google Shape;59;p15"/>
          <p:cNvSpPr txBox="1">
            <a:spLocks noGrp="1"/>
          </p:cNvSpPr>
          <p:nvPr>
            <p:ph type="subTitle" idx="1"/>
          </p:nvPr>
        </p:nvSpPr>
        <p:spPr>
          <a:xfrm>
            <a:off x="394211" y="1538534"/>
            <a:ext cx="3184808" cy="44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a:effectLst/>
                <a:latin typeface="Montserrat Medium" pitchFamily="2" charset="0"/>
                <a:ea typeface="Calibri" panose="020F0502020204030204" pitchFamily="34" charset="0"/>
              </a:rPr>
              <a:t>Data Model -  Nhóm 4</a:t>
            </a:r>
            <a:endParaRPr lang="en-US">
              <a:latin typeface="Montserrat Medium" pitchFamily="2" charset="0"/>
            </a:endParaRPr>
          </a:p>
        </p:txBody>
      </p:sp>
      <p:sp>
        <p:nvSpPr>
          <p:cNvPr id="60" name="Google Shape;60;p15"/>
          <p:cNvSpPr/>
          <p:nvPr/>
        </p:nvSpPr>
        <p:spPr>
          <a:xfrm>
            <a:off x="6657920" y="3330315"/>
            <a:ext cx="1738972" cy="1021672"/>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15"/>
          <p:cNvGrpSpPr/>
          <p:nvPr/>
        </p:nvGrpSpPr>
        <p:grpSpPr>
          <a:xfrm>
            <a:off x="4252378" y="2177598"/>
            <a:ext cx="1801298" cy="2313940"/>
            <a:chOff x="2616388" y="1504175"/>
            <a:chExt cx="2082425" cy="2675075"/>
          </a:xfrm>
        </p:grpSpPr>
        <p:sp>
          <p:nvSpPr>
            <p:cNvPr id="62" name="Google Shape;62;p15"/>
            <p:cNvSpPr/>
            <p:nvPr/>
          </p:nvSpPr>
          <p:spPr>
            <a:xfrm>
              <a:off x="2616688" y="3345475"/>
              <a:ext cx="1897575" cy="833775"/>
            </a:xfrm>
            <a:custGeom>
              <a:avLst/>
              <a:gdLst/>
              <a:ahLst/>
              <a:cxnLst/>
              <a:rect l="l" t="t" r="r" b="b"/>
              <a:pathLst>
                <a:path w="75903" h="33351" extrusionOk="0">
                  <a:moveTo>
                    <a:pt x="0" y="1"/>
                  </a:moveTo>
                  <a:lnTo>
                    <a:pt x="0" y="989"/>
                  </a:lnTo>
                  <a:cubicBezTo>
                    <a:pt x="0" y="1108"/>
                    <a:pt x="72" y="1215"/>
                    <a:pt x="191" y="1275"/>
                  </a:cubicBezTo>
                  <a:lnTo>
                    <a:pt x="55472" y="33195"/>
                  </a:lnTo>
                  <a:cubicBezTo>
                    <a:pt x="55829" y="33350"/>
                    <a:pt x="56246" y="33338"/>
                    <a:pt x="56591" y="33148"/>
                  </a:cubicBezTo>
                  <a:lnTo>
                    <a:pt x="75629" y="22158"/>
                  </a:lnTo>
                  <a:cubicBezTo>
                    <a:pt x="75784" y="22087"/>
                    <a:pt x="75879" y="21944"/>
                    <a:pt x="75903" y="21789"/>
                  </a:cubicBezTo>
                  <a:lnTo>
                    <a:pt x="75903" y="2080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2616388" y="3057550"/>
              <a:ext cx="1897875" cy="1095775"/>
            </a:xfrm>
            <a:custGeom>
              <a:avLst/>
              <a:gdLst/>
              <a:ahLst/>
              <a:cxnLst/>
              <a:rect l="l" t="t" r="r" b="b"/>
              <a:pathLst>
                <a:path w="75915" h="43831" extrusionOk="0">
                  <a:moveTo>
                    <a:pt x="19950" y="0"/>
                  </a:moveTo>
                  <a:cubicBezTo>
                    <a:pt x="19729" y="0"/>
                    <a:pt x="19496" y="55"/>
                    <a:pt x="19312" y="159"/>
                  </a:cubicBezTo>
                  <a:lnTo>
                    <a:pt x="274" y="11149"/>
                  </a:lnTo>
                  <a:cubicBezTo>
                    <a:pt x="120" y="11220"/>
                    <a:pt x="24" y="11351"/>
                    <a:pt x="0" y="11518"/>
                  </a:cubicBezTo>
                  <a:cubicBezTo>
                    <a:pt x="12" y="11637"/>
                    <a:pt x="84" y="11744"/>
                    <a:pt x="191" y="11804"/>
                  </a:cubicBezTo>
                  <a:lnTo>
                    <a:pt x="55484" y="43724"/>
                  </a:lnTo>
                  <a:cubicBezTo>
                    <a:pt x="55647" y="43795"/>
                    <a:pt x="55822" y="43831"/>
                    <a:pt x="55998" y="43831"/>
                  </a:cubicBezTo>
                  <a:cubicBezTo>
                    <a:pt x="56207" y="43831"/>
                    <a:pt x="56415" y="43780"/>
                    <a:pt x="56603" y="43677"/>
                  </a:cubicBezTo>
                  <a:lnTo>
                    <a:pt x="75641" y="32687"/>
                  </a:lnTo>
                  <a:cubicBezTo>
                    <a:pt x="75796" y="32616"/>
                    <a:pt x="75891" y="32485"/>
                    <a:pt x="75915" y="32318"/>
                  </a:cubicBezTo>
                  <a:cubicBezTo>
                    <a:pt x="75903" y="32199"/>
                    <a:pt x="75831" y="32080"/>
                    <a:pt x="75724" y="32032"/>
                  </a:cubicBezTo>
                  <a:lnTo>
                    <a:pt x="20432" y="112"/>
                  </a:lnTo>
                  <a:cubicBezTo>
                    <a:pt x="20303" y="37"/>
                    <a:pt x="20131" y="0"/>
                    <a:pt x="19950"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2643763" y="3070150"/>
              <a:ext cx="1853825" cy="1070400"/>
            </a:xfrm>
            <a:custGeom>
              <a:avLst/>
              <a:gdLst/>
              <a:ahLst/>
              <a:cxnLst/>
              <a:rect l="l" t="t" r="r" b="b"/>
              <a:pathLst>
                <a:path w="74153" h="42816" extrusionOk="0">
                  <a:moveTo>
                    <a:pt x="54841" y="42732"/>
                  </a:moveTo>
                  <a:lnTo>
                    <a:pt x="156" y="11157"/>
                  </a:lnTo>
                  <a:cubicBezTo>
                    <a:pt x="1" y="11073"/>
                    <a:pt x="25" y="10931"/>
                    <a:pt x="191" y="10823"/>
                  </a:cubicBezTo>
                  <a:lnTo>
                    <a:pt x="18741" y="108"/>
                  </a:lnTo>
                  <a:cubicBezTo>
                    <a:pt x="18920" y="13"/>
                    <a:pt x="19134" y="1"/>
                    <a:pt x="19313" y="84"/>
                  </a:cubicBezTo>
                  <a:lnTo>
                    <a:pt x="74010" y="31671"/>
                  </a:lnTo>
                  <a:cubicBezTo>
                    <a:pt x="74153" y="31755"/>
                    <a:pt x="74129" y="31897"/>
                    <a:pt x="73962" y="31993"/>
                  </a:cubicBezTo>
                  <a:lnTo>
                    <a:pt x="55413" y="42708"/>
                  </a:lnTo>
                  <a:cubicBezTo>
                    <a:pt x="55234" y="42815"/>
                    <a:pt x="55020" y="42815"/>
                    <a:pt x="54841" y="42732"/>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15"/>
            <p:cNvGrpSpPr/>
            <p:nvPr/>
          </p:nvGrpSpPr>
          <p:grpSpPr>
            <a:xfrm>
              <a:off x="2723238" y="3123575"/>
              <a:ext cx="1675550" cy="965475"/>
              <a:chOff x="2723238" y="3123575"/>
              <a:chExt cx="1675550" cy="965475"/>
            </a:xfrm>
          </p:grpSpPr>
          <p:sp>
            <p:nvSpPr>
              <p:cNvPr id="66" name="Google Shape;66;p15"/>
              <p:cNvSpPr/>
              <p:nvPr/>
            </p:nvSpPr>
            <p:spPr>
              <a:xfrm>
                <a:off x="3065263" y="3123575"/>
                <a:ext cx="141100" cy="79225"/>
              </a:xfrm>
              <a:custGeom>
                <a:avLst/>
                <a:gdLst/>
                <a:ahLst/>
                <a:cxnLst/>
                <a:rect l="l" t="t" r="r" b="b"/>
                <a:pathLst>
                  <a:path w="5644" h="3169" extrusionOk="0">
                    <a:moveTo>
                      <a:pt x="2190" y="0"/>
                    </a:moveTo>
                    <a:cubicBezTo>
                      <a:pt x="2018" y="0"/>
                      <a:pt x="1846" y="42"/>
                      <a:pt x="1691" y="126"/>
                    </a:cubicBezTo>
                    <a:lnTo>
                      <a:pt x="310" y="924"/>
                    </a:lnTo>
                    <a:cubicBezTo>
                      <a:pt x="36" y="1090"/>
                      <a:pt x="0" y="1328"/>
                      <a:pt x="238" y="1459"/>
                    </a:cubicBezTo>
                    <a:lnTo>
                      <a:pt x="3036" y="3079"/>
                    </a:lnTo>
                    <a:cubicBezTo>
                      <a:pt x="3173" y="3139"/>
                      <a:pt x="3317" y="3169"/>
                      <a:pt x="3460" y="3169"/>
                    </a:cubicBezTo>
                    <a:cubicBezTo>
                      <a:pt x="3629" y="3169"/>
                      <a:pt x="3798" y="3127"/>
                      <a:pt x="3953" y="3043"/>
                    </a:cubicBezTo>
                    <a:lnTo>
                      <a:pt x="5346" y="2233"/>
                    </a:lnTo>
                    <a:cubicBezTo>
                      <a:pt x="5620" y="2067"/>
                      <a:pt x="5644" y="1828"/>
                      <a:pt x="5406" y="1697"/>
                    </a:cubicBezTo>
                    <a:lnTo>
                      <a:pt x="2619" y="90"/>
                    </a:lnTo>
                    <a:cubicBezTo>
                      <a:pt x="2483" y="30"/>
                      <a:pt x="2337" y="0"/>
                      <a:pt x="21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3197713" y="3200100"/>
                <a:ext cx="141100" cy="79200"/>
              </a:xfrm>
              <a:custGeom>
                <a:avLst/>
                <a:gdLst/>
                <a:ahLst/>
                <a:cxnLst/>
                <a:rect l="l" t="t" r="r" b="b"/>
                <a:pathLst>
                  <a:path w="5644" h="3168" extrusionOk="0">
                    <a:moveTo>
                      <a:pt x="2199" y="0"/>
                    </a:moveTo>
                    <a:cubicBezTo>
                      <a:pt x="2023" y="0"/>
                      <a:pt x="1848" y="45"/>
                      <a:pt x="1691" y="137"/>
                    </a:cubicBezTo>
                    <a:lnTo>
                      <a:pt x="310" y="934"/>
                    </a:lnTo>
                    <a:cubicBezTo>
                      <a:pt x="36" y="1089"/>
                      <a:pt x="0" y="1327"/>
                      <a:pt x="239" y="1470"/>
                    </a:cubicBezTo>
                    <a:lnTo>
                      <a:pt x="3036" y="3077"/>
                    </a:lnTo>
                    <a:cubicBezTo>
                      <a:pt x="3173" y="3137"/>
                      <a:pt x="3317" y="3167"/>
                      <a:pt x="3460" y="3167"/>
                    </a:cubicBezTo>
                    <a:cubicBezTo>
                      <a:pt x="3630" y="3167"/>
                      <a:pt x="3798" y="3126"/>
                      <a:pt x="3953" y="3042"/>
                    </a:cubicBezTo>
                    <a:lnTo>
                      <a:pt x="5346" y="2244"/>
                    </a:lnTo>
                    <a:cubicBezTo>
                      <a:pt x="5620" y="2077"/>
                      <a:pt x="5644" y="1839"/>
                      <a:pt x="5406" y="1708"/>
                    </a:cubicBezTo>
                    <a:lnTo>
                      <a:pt x="2620" y="89"/>
                    </a:lnTo>
                    <a:cubicBezTo>
                      <a:pt x="2486" y="30"/>
                      <a:pt x="2342" y="0"/>
                      <a:pt x="2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3330463" y="3276550"/>
                <a:ext cx="140825" cy="79075"/>
              </a:xfrm>
              <a:custGeom>
                <a:avLst/>
                <a:gdLst/>
                <a:ahLst/>
                <a:cxnLst/>
                <a:rect l="l" t="t" r="r" b="b"/>
                <a:pathLst>
                  <a:path w="5633" h="3163" extrusionOk="0">
                    <a:moveTo>
                      <a:pt x="2179" y="1"/>
                    </a:moveTo>
                    <a:cubicBezTo>
                      <a:pt x="2006" y="1"/>
                      <a:pt x="1834" y="43"/>
                      <a:pt x="1679" y="127"/>
                    </a:cubicBezTo>
                    <a:lnTo>
                      <a:pt x="298" y="924"/>
                    </a:lnTo>
                    <a:cubicBezTo>
                      <a:pt x="24" y="1091"/>
                      <a:pt x="1" y="1329"/>
                      <a:pt x="227" y="1460"/>
                    </a:cubicBezTo>
                    <a:lnTo>
                      <a:pt x="3025" y="3067"/>
                    </a:lnTo>
                    <a:cubicBezTo>
                      <a:pt x="3159" y="3132"/>
                      <a:pt x="3300" y="3162"/>
                      <a:pt x="3441" y="3162"/>
                    </a:cubicBezTo>
                    <a:cubicBezTo>
                      <a:pt x="3613" y="3162"/>
                      <a:pt x="3784" y="3117"/>
                      <a:pt x="3942" y="3032"/>
                    </a:cubicBezTo>
                    <a:lnTo>
                      <a:pt x="5335" y="2234"/>
                    </a:lnTo>
                    <a:cubicBezTo>
                      <a:pt x="5608" y="2079"/>
                      <a:pt x="5632" y="1841"/>
                      <a:pt x="5394" y="1698"/>
                    </a:cubicBezTo>
                    <a:lnTo>
                      <a:pt x="2608" y="91"/>
                    </a:lnTo>
                    <a:cubicBezTo>
                      <a:pt x="2472" y="31"/>
                      <a:pt x="2325" y="1"/>
                      <a:pt x="2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3462613" y="3353050"/>
                <a:ext cx="141125" cy="79075"/>
              </a:xfrm>
              <a:custGeom>
                <a:avLst/>
                <a:gdLst/>
                <a:ahLst/>
                <a:cxnLst/>
                <a:rect l="l" t="t" r="r" b="b"/>
                <a:pathLst>
                  <a:path w="5645" h="3163" extrusionOk="0">
                    <a:moveTo>
                      <a:pt x="2191" y="1"/>
                    </a:moveTo>
                    <a:cubicBezTo>
                      <a:pt x="2019" y="1"/>
                      <a:pt x="1846" y="43"/>
                      <a:pt x="1692" y="127"/>
                    </a:cubicBezTo>
                    <a:lnTo>
                      <a:pt x="311" y="924"/>
                    </a:lnTo>
                    <a:cubicBezTo>
                      <a:pt x="37" y="1091"/>
                      <a:pt x="1" y="1329"/>
                      <a:pt x="239" y="1460"/>
                    </a:cubicBezTo>
                    <a:lnTo>
                      <a:pt x="3037" y="3067"/>
                    </a:lnTo>
                    <a:cubicBezTo>
                      <a:pt x="3171" y="3132"/>
                      <a:pt x="3315" y="3162"/>
                      <a:pt x="3458" y="3162"/>
                    </a:cubicBezTo>
                    <a:cubicBezTo>
                      <a:pt x="3634" y="3162"/>
                      <a:pt x="3809" y="3117"/>
                      <a:pt x="3966" y="3032"/>
                    </a:cubicBezTo>
                    <a:lnTo>
                      <a:pt x="5347" y="2234"/>
                    </a:lnTo>
                    <a:cubicBezTo>
                      <a:pt x="5609" y="2079"/>
                      <a:pt x="5645" y="1841"/>
                      <a:pt x="5406" y="1698"/>
                    </a:cubicBezTo>
                    <a:lnTo>
                      <a:pt x="2620" y="91"/>
                    </a:lnTo>
                    <a:cubicBezTo>
                      <a:pt x="2484" y="31"/>
                      <a:pt x="2337" y="1"/>
                      <a:pt x="2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3595388" y="3429425"/>
                <a:ext cx="140800" cy="79200"/>
              </a:xfrm>
              <a:custGeom>
                <a:avLst/>
                <a:gdLst/>
                <a:ahLst/>
                <a:cxnLst/>
                <a:rect l="l" t="t" r="r" b="b"/>
                <a:pathLst>
                  <a:path w="5632" h="3168" extrusionOk="0">
                    <a:moveTo>
                      <a:pt x="2187" y="1"/>
                    </a:moveTo>
                    <a:cubicBezTo>
                      <a:pt x="2013" y="1"/>
                      <a:pt x="1841" y="46"/>
                      <a:pt x="1691" y="131"/>
                    </a:cubicBezTo>
                    <a:lnTo>
                      <a:pt x="298" y="929"/>
                    </a:lnTo>
                    <a:cubicBezTo>
                      <a:pt x="24" y="1096"/>
                      <a:pt x="0" y="1334"/>
                      <a:pt x="238" y="1465"/>
                    </a:cubicBezTo>
                    <a:lnTo>
                      <a:pt x="3024" y="3072"/>
                    </a:lnTo>
                    <a:cubicBezTo>
                      <a:pt x="3158" y="3137"/>
                      <a:pt x="3302" y="3167"/>
                      <a:pt x="3446" y="3167"/>
                    </a:cubicBezTo>
                    <a:cubicBezTo>
                      <a:pt x="3621" y="3167"/>
                      <a:pt x="3796" y="3122"/>
                      <a:pt x="3953" y="3037"/>
                    </a:cubicBezTo>
                    <a:lnTo>
                      <a:pt x="5334" y="2239"/>
                    </a:lnTo>
                    <a:cubicBezTo>
                      <a:pt x="5608" y="2084"/>
                      <a:pt x="5632" y="1846"/>
                      <a:pt x="5406" y="1703"/>
                    </a:cubicBezTo>
                    <a:lnTo>
                      <a:pt x="2608" y="96"/>
                    </a:lnTo>
                    <a:cubicBezTo>
                      <a:pt x="2474" y="31"/>
                      <a:pt x="2330" y="1"/>
                      <a:pt x="21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3727838" y="3505775"/>
                <a:ext cx="141100" cy="79325"/>
              </a:xfrm>
              <a:custGeom>
                <a:avLst/>
                <a:gdLst/>
                <a:ahLst/>
                <a:cxnLst/>
                <a:rect l="l" t="t" r="r" b="b"/>
                <a:pathLst>
                  <a:path w="5644" h="3173" extrusionOk="0">
                    <a:moveTo>
                      <a:pt x="2188" y="1"/>
                    </a:moveTo>
                    <a:cubicBezTo>
                      <a:pt x="2014" y="1"/>
                      <a:pt x="1842" y="46"/>
                      <a:pt x="1691" y="137"/>
                    </a:cubicBezTo>
                    <a:lnTo>
                      <a:pt x="298" y="935"/>
                    </a:lnTo>
                    <a:cubicBezTo>
                      <a:pt x="24" y="1090"/>
                      <a:pt x="0" y="1328"/>
                      <a:pt x="239" y="1471"/>
                    </a:cubicBezTo>
                    <a:lnTo>
                      <a:pt x="3025" y="3078"/>
                    </a:lnTo>
                    <a:cubicBezTo>
                      <a:pt x="3159" y="3142"/>
                      <a:pt x="3302" y="3173"/>
                      <a:pt x="3446" y="3173"/>
                    </a:cubicBezTo>
                    <a:cubicBezTo>
                      <a:pt x="3621" y="3173"/>
                      <a:pt x="3796" y="3128"/>
                      <a:pt x="3953" y="3042"/>
                    </a:cubicBezTo>
                    <a:lnTo>
                      <a:pt x="5334" y="2245"/>
                    </a:lnTo>
                    <a:cubicBezTo>
                      <a:pt x="5608" y="2090"/>
                      <a:pt x="5644" y="1852"/>
                      <a:pt x="5406" y="1709"/>
                    </a:cubicBezTo>
                    <a:lnTo>
                      <a:pt x="2608" y="90"/>
                    </a:lnTo>
                    <a:cubicBezTo>
                      <a:pt x="2474" y="31"/>
                      <a:pt x="2330" y="1"/>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3860288" y="3582425"/>
                <a:ext cx="141125" cy="79175"/>
              </a:xfrm>
              <a:custGeom>
                <a:avLst/>
                <a:gdLst/>
                <a:ahLst/>
                <a:cxnLst/>
                <a:rect l="l" t="t" r="r" b="b"/>
                <a:pathLst>
                  <a:path w="5645" h="3167" extrusionOk="0">
                    <a:moveTo>
                      <a:pt x="2188" y="1"/>
                    </a:moveTo>
                    <a:cubicBezTo>
                      <a:pt x="2014" y="1"/>
                      <a:pt x="1842" y="46"/>
                      <a:pt x="1691" y="131"/>
                    </a:cubicBezTo>
                    <a:lnTo>
                      <a:pt x="298" y="929"/>
                    </a:lnTo>
                    <a:cubicBezTo>
                      <a:pt x="25" y="1084"/>
                      <a:pt x="1" y="1322"/>
                      <a:pt x="239" y="1465"/>
                    </a:cubicBezTo>
                    <a:lnTo>
                      <a:pt x="3025" y="3072"/>
                    </a:lnTo>
                    <a:cubicBezTo>
                      <a:pt x="3159" y="3136"/>
                      <a:pt x="3303" y="3167"/>
                      <a:pt x="3446" y="3167"/>
                    </a:cubicBezTo>
                    <a:cubicBezTo>
                      <a:pt x="3621" y="3167"/>
                      <a:pt x="3796" y="3121"/>
                      <a:pt x="3954" y="3036"/>
                    </a:cubicBezTo>
                    <a:lnTo>
                      <a:pt x="5335" y="2239"/>
                    </a:lnTo>
                    <a:cubicBezTo>
                      <a:pt x="5609" y="2084"/>
                      <a:pt x="5644" y="1846"/>
                      <a:pt x="5406" y="1703"/>
                    </a:cubicBezTo>
                    <a:lnTo>
                      <a:pt x="2608" y="95"/>
                    </a:lnTo>
                    <a:cubicBezTo>
                      <a:pt x="2474" y="31"/>
                      <a:pt x="2330" y="1"/>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3992738" y="3658925"/>
                <a:ext cx="141125" cy="79175"/>
              </a:xfrm>
              <a:custGeom>
                <a:avLst/>
                <a:gdLst/>
                <a:ahLst/>
                <a:cxnLst/>
                <a:rect l="l" t="t" r="r" b="b"/>
                <a:pathLst>
                  <a:path w="5645" h="3167" extrusionOk="0">
                    <a:moveTo>
                      <a:pt x="2192" y="1"/>
                    </a:moveTo>
                    <a:cubicBezTo>
                      <a:pt x="2020" y="1"/>
                      <a:pt x="1849" y="46"/>
                      <a:pt x="1692" y="131"/>
                    </a:cubicBezTo>
                    <a:lnTo>
                      <a:pt x="299" y="929"/>
                    </a:lnTo>
                    <a:cubicBezTo>
                      <a:pt x="25" y="1084"/>
                      <a:pt x="1" y="1322"/>
                      <a:pt x="239" y="1465"/>
                    </a:cubicBezTo>
                    <a:lnTo>
                      <a:pt x="3025" y="3072"/>
                    </a:lnTo>
                    <a:cubicBezTo>
                      <a:pt x="3159" y="3136"/>
                      <a:pt x="3303" y="3167"/>
                      <a:pt x="3446" y="3167"/>
                    </a:cubicBezTo>
                    <a:cubicBezTo>
                      <a:pt x="3622" y="3167"/>
                      <a:pt x="3797" y="3121"/>
                      <a:pt x="3954" y="3036"/>
                    </a:cubicBezTo>
                    <a:lnTo>
                      <a:pt x="5335" y="2239"/>
                    </a:lnTo>
                    <a:cubicBezTo>
                      <a:pt x="5609" y="2084"/>
                      <a:pt x="5645" y="1834"/>
                      <a:pt x="5406" y="1703"/>
                    </a:cubicBezTo>
                    <a:lnTo>
                      <a:pt x="2608" y="95"/>
                    </a:lnTo>
                    <a:cubicBezTo>
                      <a:pt x="2474" y="31"/>
                      <a:pt x="2333" y="1"/>
                      <a:pt x="21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4125213" y="3735425"/>
                <a:ext cx="141100" cy="79050"/>
              </a:xfrm>
              <a:custGeom>
                <a:avLst/>
                <a:gdLst/>
                <a:ahLst/>
                <a:cxnLst/>
                <a:rect l="l" t="t" r="r" b="b"/>
                <a:pathLst>
                  <a:path w="5644" h="3162" extrusionOk="0">
                    <a:moveTo>
                      <a:pt x="2192" y="0"/>
                    </a:moveTo>
                    <a:cubicBezTo>
                      <a:pt x="2019" y="0"/>
                      <a:pt x="1848" y="46"/>
                      <a:pt x="1691" y="131"/>
                    </a:cubicBezTo>
                    <a:lnTo>
                      <a:pt x="298" y="929"/>
                    </a:lnTo>
                    <a:cubicBezTo>
                      <a:pt x="36" y="1084"/>
                      <a:pt x="0" y="1322"/>
                      <a:pt x="238" y="1464"/>
                    </a:cubicBezTo>
                    <a:lnTo>
                      <a:pt x="3024" y="3072"/>
                    </a:lnTo>
                    <a:cubicBezTo>
                      <a:pt x="3161" y="3132"/>
                      <a:pt x="3307" y="3162"/>
                      <a:pt x="3453" y="3162"/>
                    </a:cubicBezTo>
                    <a:cubicBezTo>
                      <a:pt x="3626" y="3162"/>
                      <a:pt x="3798" y="3120"/>
                      <a:pt x="3953" y="3036"/>
                    </a:cubicBezTo>
                    <a:lnTo>
                      <a:pt x="5334" y="2238"/>
                    </a:lnTo>
                    <a:cubicBezTo>
                      <a:pt x="5608" y="2084"/>
                      <a:pt x="5644" y="1845"/>
                      <a:pt x="5406" y="1703"/>
                    </a:cubicBezTo>
                    <a:lnTo>
                      <a:pt x="2608" y="95"/>
                    </a:lnTo>
                    <a:cubicBezTo>
                      <a:pt x="2474" y="31"/>
                      <a:pt x="2332" y="0"/>
                      <a:pt x="21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4257663" y="3811925"/>
                <a:ext cx="141125" cy="79050"/>
              </a:xfrm>
              <a:custGeom>
                <a:avLst/>
                <a:gdLst/>
                <a:ahLst/>
                <a:cxnLst/>
                <a:rect l="l" t="t" r="r" b="b"/>
                <a:pathLst>
                  <a:path w="5645" h="3162" extrusionOk="0">
                    <a:moveTo>
                      <a:pt x="2192" y="0"/>
                    </a:moveTo>
                    <a:cubicBezTo>
                      <a:pt x="2020" y="0"/>
                      <a:pt x="1848" y="46"/>
                      <a:pt x="1691" y="131"/>
                    </a:cubicBezTo>
                    <a:lnTo>
                      <a:pt x="310" y="929"/>
                    </a:lnTo>
                    <a:cubicBezTo>
                      <a:pt x="36" y="1083"/>
                      <a:pt x="1" y="1322"/>
                      <a:pt x="239" y="1464"/>
                    </a:cubicBezTo>
                    <a:lnTo>
                      <a:pt x="3037" y="3072"/>
                    </a:lnTo>
                    <a:cubicBezTo>
                      <a:pt x="3168" y="3132"/>
                      <a:pt x="3311" y="3162"/>
                      <a:pt x="3456" y="3162"/>
                    </a:cubicBezTo>
                    <a:cubicBezTo>
                      <a:pt x="3626" y="3162"/>
                      <a:pt x="3799" y="3120"/>
                      <a:pt x="3953" y="3036"/>
                    </a:cubicBezTo>
                    <a:lnTo>
                      <a:pt x="5335" y="2226"/>
                    </a:lnTo>
                    <a:cubicBezTo>
                      <a:pt x="5608" y="2072"/>
                      <a:pt x="5644" y="1833"/>
                      <a:pt x="5406" y="1703"/>
                    </a:cubicBezTo>
                    <a:lnTo>
                      <a:pt x="2608" y="95"/>
                    </a:lnTo>
                    <a:cubicBezTo>
                      <a:pt x="2474" y="31"/>
                      <a:pt x="2333" y="0"/>
                      <a:pt x="21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2968213" y="3176425"/>
                <a:ext cx="145575" cy="82925"/>
              </a:xfrm>
              <a:custGeom>
                <a:avLst/>
                <a:gdLst/>
                <a:ahLst/>
                <a:cxnLst/>
                <a:rect l="l" t="t" r="r" b="b"/>
                <a:pathLst>
                  <a:path w="5823" h="3317" extrusionOk="0">
                    <a:moveTo>
                      <a:pt x="2286" y="1"/>
                    </a:moveTo>
                    <a:cubicBezTo>
                      <a:pt x="2193" y="1"/>
                      <a:pt x="2099" y="25"/>
                      <a:pt x="2013" y="72"/>
                    </a:cubicBezTo>
                    <a:lnTo>
                      <a:pt x="155" y="1143"/>
                    </a:lnTo>
                    <a:cubicBezTo>
                      <a:pt x="13" y="1226"/>
                      <a:pt x="1" y="1346"/>
                      <a:pt x="120" y="1417"/>
                    </a:cubicBezTo>
                    <a:lnTo>
                      <a:pt x="3323" y="3274"/>
                    </a:lnTo>
                    <a:cubicBezTo>
                      <a:pt x="3393" y="3302"/>
                      <a:pt x="3469" y="3316"/>
                      <a:pt x="3546" y="3316"/>
                    </a:cubicBezTo>
                    <a:cubicBezTo>
                      <a:pt x="3636" y="3316"/>
                      <a:pt x="3727" y="3296"/>
                      <a:pt x="3811" y="3251"/>
                    </a:cubicBezTo>
                    <a:lnTo>
                      <a:pt x="5668" y="2179"/>
                    </a:lnTo>
                    <a:cubicBezTo>
                      <a:pt x="5811" y="2096"/>
                      <a:pt x="5823" y="1965"/>
                      <a:pt x="5704" y="1893"/>
                    </a:cubicBezTo>
                    <a:lnTo>
                      <a:pt x="2501" y="48"/>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2886963" y="3223950"/>
                <a:ext cx="201225" cy="114625"/>
              </a:xfrm>
              <a:custGeom>
                <a:avLst/>
                <a:gdLst/>
                <a:ahLst/>
                <a:cxnLst/>
                <a:rect l="l" t="t" r="r" b="b"/>
                <a:pathLst>
                  <a:path w="8049" h="4585" extrusionOk="0">
                    <a:moveTo>
                      <a:pt x="2260" y="1"/>
                    </a:moveTo>
                    <a:cubicBezTo>
                      <a:pt x="2155" y="1"/>
                      <a:pt x="2049" y="25"/>
                      <a:pt x="1953" y="76"/>
                    </a:cubicBezTo>
                    <a:lnTo>
                      <a:pt x="191" y="1100"/>
                    </a:lnTo>
                    <a:cubicBezTo>
                      <a:pt x="24" y="1195"/>
                      <a:pt x="0" y="1338"/>
                      <a:pt x="155" y="1433"/>
                    </a:cubicBezTo>
                    <a:lnTo>
                      <a:pt x="5525" y="4529"/>
                    </a:lnTo>
                    <a:cubicBezTo>
                      <a:pt x="5605" y="4566"/>
                      <a:pt x="5693" y="4584"/>
                      <a:pt x="5780" y="4584"/>
                    </a:cubicBezTo>
                    <a:cubicBezTo>
                      <a:pt x="5887" y="4584"/>
                      <a:pt x="5993" y="4557"/>
                      <a:pt x="6084" y="4505"/>
                    </a:cubicBezTo>
                    <a:lnTo>
                      <a:pt x="7858" y="3481"/>
                    </a:lnTo>
                    <a:cubicBezTo>
                      <a:pt x="8025" y="3386"/>
                      <a:pt x="8049" y="3243"/>
                      <a:pt x="7894" y="3159"/>
                    </a:cubicBezTo>
                    <a:lnTo>
                      <a:pt x="2524" y="52"/>
                    </a:lnTo>
                    <a:cubicBezTo>
                      <a:pt x="2441" y="19"/>
                      <a:pt x="2351"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2805688" y="3271075"/>
                <a:ext cx="217325" cy="124050"/>
              </a:xfrm>
              <a:custGeom>
                <a:avLst/>
                <a:gdLst/>
                <a:ahLst/>
                <a:cxnLst/>
                <a:rect l="l" t="t" r="r" b="b"/>
                <a:pathLst>
                  <a:path w="8693" h="4962" extrusionOk="0">
                    <a:moveTo>
                      <a:pt x="2248" y="0"/>
                    </a:moveTo>
                    <a:cubicBezTo>
                      <a:pt x="2141" y="0"/>
                      <a:pt x="2036" y="27"/>
                      <a:pt x="1942" y="84"/>
                    </a:cubicBezTo>
                    <a:lnTo>
                      <a:pt x="191" y="1096"/>
                    </a:lnTo>
                    <a:cubicBezTo>
                      <a:pt x="13" y="1191"/>
                      <a:pt x="1" y="1346"/>
                      <a:pt x="144" y="1429"/>
                    </a:cubicBezTo>
                    <a:lnTo>
                      <a:pt x="6168" y="4906"/>
                    </a:lnTo>
                    <a:cubicBezTo>
                      <a:pt x="6254" y="4943"/>
                      <a:pt x="6345" y="4961"/>
                      <a:pt x="6435" y="4961"/>
                    </a:cubicBezTo>
                    <a:cubicBezTo>
                      <a:pt x="6544" y="4961"/>
                      <a:pt x="6653" y="4934"/>
                      <a:pt x="6752" y="4882"/>
                    </a:cubicBezTo>
                    <a:lnTo>
                      <a:pt x="8502" y="3882"/>
                    </a:lnTo>
                    <a:cubicBezTo>
                      <a:pt x="8669" y="3775"/>
                      <a:pt x="8692" y="3620"/>
                      <a:pt x="8538" y="3536"/>
                    </a:cubicBezTo>
                    <a:lnTo>
                      <a:pt x="2525" y="60"/>
                    </a:lnTo>
                    <a:cubicBezTo>
                      <a:pt x="2436" y="21"/>
                      <a:pt x="2341" y="0"/>
                      <a:pt x="22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4160638" y="3864775"/>
                <a:ext cx="145575" cy="82900"/>
              </a:xfrm>
              <a:custGeom>
                <a:avLst/>
                <a:gdLst/>
                <a:ahLst/>
                <a:cxnLst/>
                <a:rect l="l" t="t" r="r" b="b"/>
                <a:pathLst>
                  <a:path w="5823" h="3316" extrusionOk="0">
                    <a:moveTo>
                      <a:pt x="2255" y="1"/>
                    </a:moveTo>
                    <a:cubicBezTo>
                      <a:pt x="2170" y="1"/>
                      <a:pt x="2086" y="21"/>
                      <a:pt x="2012" y="65"/>
                    </a:cubicBezTo>
                    <a:lnTo>
                      <a:pt x="155" y="1148"/>
                    </a:lnTo>
                    <a:cubicBezTo>
                      <a:pt x="12" y="1220"/>
                      <a:pt x="0" y="1351"/>
                      <a:pt x="119" y="1422"/>
                    </a:cubicBezTo>
                    <a:lnTo>
                      <a:pt x="3322" y="3268"/>
                    </a:lnTo>
                    <a:cubicBezTo>
                      <a:pt x="3393" y="3300"/>
                      <a:pt x="3469" y="3316"/>
                      <a:pt x="3544" y="3316"/>
                    </a:cubicBezTo>
                    <a:cubicBezTo>
                      <a:pt x="3633" y="3316"/>
                      <a:pt x="3721" y="3294"/>
                      <a:pt x="3798" y="3256"/>
                    </a:cubicBezTo>
                    <a:lnTo>
                      <a:pt x="5667" y="2172"/>
                    </a:lnTo>
                    <a:cubicBezTo>
                      <a:pt x="5810" y="2089"/>
                      <a:pt x="5822" y="1970"/>
                      <a:pt x="5691" y="1898"/>
                    </a:cubicBezTo>
                    <a:lnTo>
                      <a:pt x="2489" y="53"/>
                    </a:lnTo>
                    <a:cubicBezTo>
                      <a:pt x="2414" y="19"/>
                      <a:pt x="2334" y="1"/>
                      <a:pt x="2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4023113" y="3879875"/>
                <a:ext cx="200950" cy="114525"/>
              </a:xfrm>
              <a:custGeom>
                <a:avLst/>
                <a:gdLst/>
                <a:ahLst/>
                <a:cxnLst/>
                <a:rect l="l" t="t" r="r" b="b"/>
                <a:pathLst>
                  <a:path w="8038" h="4581" extrusionOk="0">
                    <a:moveTo>
                      <a:pt x="2268" y="0"/>
                    </a:moveTo>
                    <a:cubicBezTo>
                      <a:pt x="2160" y="0"/>
                      <a:pt x="2051" y="28"/>
                      <a:pt x="1953" y="80"/>
                    </a:cubicBezTo>
                    <a:lnTo>
                      <a:pt x="191" y="1092"/>
                    </a:lnTo>
                    <a:cubicBezTo>
                      <a:pt x="24" y="1199"/>
                      <a:pt x="0" y="1342"/>
                      <a:pt x="143" y="1425"/>
                    </a:cubicBezTo>
                    <a:lnTo>
                      <a:pt x="5513" y="4521"/>
                    </a:lnTo>
                    <a:cubicBezTo>
                      <a:pt x="5597" y="4560"/>
                      <a:pt x="5688" y="4581"/>
                      <a:pt x="5780" y="4581"/>
                    </a:cubicBezTo>
                    <a:cubicBezTo>
                      <a:pt x="5885" y="4581"/>
                      <a:pt x="5990" y="4554"/>
                      <a:pt x="6085" y="4497"/>
                    </a:cubicBezTo>
                    <a:lnTo>
                      <a:pt x="7847" y="3485"/>
                    </a:lnTo>
                    <a:cubicBezTo>
                      <a:pt x="8013" y="3390"/>
                      <a:pt x="8037" y="3235"/>
                      <a:pt x="7882" y="3152"/>
                    </a:cubicBezTo>
                    <a:lnTo>
                      <a:pt x="2525" y="56"/>
                    </a:lnTo>
                    <a:cubicBezTo>
                      <a:pt x="2444" y="19"/>
                      <a:pt x="2357"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3925188" y="3917450"/>
                <a:ext cx="217300" cy="123975"/>
              </a:xfrm>
              <a:custGeom>
                <a:avLst/>
                <a:gdLst/>
                <a:ahLst/>
                <a:cxnLst/>
                <a:rect l="l" t="t" r="r" b="b"/>
                <a:pathLst>
                  <a:path w="8692" h="4959" extrusionOk="0">
                    <a:moveTo>
                      <a:pt x="2253" y="1"/>
                    </a:moveTo>
                    <a:cubicBezTo>
                      <a:pt x="2143" y="1"/>
                      <a:pt x="2033" y="31"/>
                      <a:pt x="1929" y="89"/>
                    </a:cubicBezTo>
                    <a:lnTo>
                      <a:pt x="191" y="1089"/>
                    </a:lnTo>
                    <a:cubicBezTo>
                      <a:pt x="12" y="1184"/>
                      <a:pt x="0" y="1351"/>
                      <a:pt x="143" y="1422"/>
                    </a:cubicBezTo>
                    <a:lnTo>
                      <a:pt x="6168" y="4899"/>
                    </a:lnTo>
                    <a:cubicBezTo>
                      <a:pt x="6257" y="4938"/>
                      <a:pt x="6351" y="4959"/>
                      <a:pt x="6445" y="4959"/>
                    </a:cubicBezTo>
                    <a:cubicBezTo>
                      <a:pt x="6551" y="4959"/>
                      <a:pt x="6656" y="4932"/>
                      <a:pt x="6751" y="4875"/>
                    </a:cubicBezTo>
                    <a:lnTo>
                      <a:pt x="8501" y="3875"/>
                    </a:lnTo>
                    <a:cubicBezTo>
                      <a:pt x="8668" y="3780"/>
                      <a:pt x="8692" y="3625"/>
                      <a:pt x="8537" y="3542"/>
                    </a:cubicBezTo>
                    <a:lnTo>
                      <a:pt x="2524" y="65"/>
                    </a:lnTo>
                    <a:cubicBezTo>
                      <a:pt x="2438" y="22"/>
                      <a:pt x="2346" y="1"/>
                      <a:pt x="2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2723238" y="3317650"/>
                <a:ext cx="145875" cy="82975"/>
              </a:xfrm>
              <a:custGeom>
                <a:avLst/>
                <a:gdLst/>
                <a:ahLst/>
                <a:cxnLst/>
                <a:rect l="l" t="t" r="r" b="b"/>
                <a:pathLst>
                  <a:path w="5835" h="3319" extrusionOk="0">
                    <a:moveTo>
                      <a:pt x="2284" y="0"/>
                    </a:moveTo>
                    <a:cubicBezTo>
                      <a:pt x="2201" y="0"/>
                      <a:pt x="2120" y="21"/>
                      <a:pt x="2049" y="66"/>
                    </a:cubicBezTo>
                    <a:lnTo>
                      <a:pt x="156" y="1150"/>
                    </a:lnTo>
                    <a:cubicBezTo>
                      <a:pt x="25" y="1233"/>
                      <a:pt x="1" y="1352"/>
                      <a:pt x="120" y="1412"/>
                    </a:cubicBezTo>
                    <a:lnTo>
                      <a:pt x="3346" y="3281"/>
                    </a:lnTo>
                    <a:cubicBezTo>
                      <a:pt x="3408" y="3307"/>
                      <a:pt x="3474" y="3319"/>
                      <a:pt x="3541" y="3319"/>
                    </a:cubicBezTo>
                    <a:cubicBezTo>
                      <a:pt x="3629" y="3319"/>
                      <a:pt x="3718" y="3298"/>
                      <a:pt x="3799" y="3257"/>
                    </a:cubicBezTo>
                    <a:lnTo>
                      <a:pt x="5680" y="2174"/>
                    </a:lnTo>
                    <a:cubicBezTo>
                      <a:pt x="5823" y="2090"/>
                      <a:pt x="5835" y="1971"/>
                      <a:pt x="5716" y="1912"/>
                    </a:cubicBezTo>
                    <a:lnTo>
                      <a:pt x="2489" y="42"/>
                    </a:lnTo>
                    <a:cubicBezTo>
                      <a:pt x="2424" y="15"/>
                      <a:pt x="2353" y="0"/>
                      <a:pt x="2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2829513" y="3378950"/>
                <a:ext cx="145875" cy="83100"/>
              </a:xfrm>
              <a:custGeom>
                <a:avLst/>
                <a:gdLst/>
                <a:ahLst/>
                <a:cxnLst/>
                <a:rect l="l" t="t" r="r" b="b"/>
                <a:pathLst>
                  <a:path w="5835" h="3324" extrusionOk="0">
                    <a:moveTo>
                      <a:pt x="2289" y="1"/>
                    </a:moveTo>
                    <a:cubicBezTo>
                      <a:pt x="2207" y="1"/>
                      <a:pt x="2126" y="22"/>
                      <a:pt x="2048" y="67"/>
                    </a:cubicBezTo>
                    <a:lnTo>
                      <a:pt x="155" y="1150"/>
                    </a:lnTo>
                    <a:cubicBezTo>
                      <a:pt x="24" y="1234"/>
                      <a:pt x="0" y="1353"/>
                      <a:pt x="119" y="1412"/>
                    </a:cubicBezTo>
                    <a:lnTo>
                      <a:pt x="3346" y="3281"/>
                    </a:lnTo>
                    <a:cubicBezTo>
                      <a:pt x="3411" y="3309"/>
                      <a:pt x="3484" y="3324"/>
                      <a:pt x="3557" y="3324"/>
                    </a:cubicBezTo>
                    <a:cubicBezTo>
                      <a:pt x="3642" y="3324"/>
                      <a:pt x="3727" y="3303"/>
                      <a:pt x="3798" y="3258"/>
                    </a:cubicBezTo>
                    <a:lnTo>
                      <a:pt x="5692" y="2174"/>
                    </a:lnTo>
                    <a:cubicBezTo>
                      <a:pt x="5823" y="2091"/>
                      <a:pt x="5834" y="1972"/>
                      <a:pt x="5727" y="1912"/>
                    </a:cubicBezTo>
                    <a:lnTo>
                      <a:pt x="2501" y="43"/>
                    </a:lnTo>
                    <a:cubicBezTo>
                      <a:pt x="2430" y="16"/>
                      <a:pt x="2359" y="1"/>
                      <a:pt x="2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5"/>
              <p:cNvSpPr/>
              <p:nvPr/>
            </p:nvSpPr>
            <p:spPr>
              <a:xfrm>
                <a:off x="2935763" y="3440275"/>
                <a:ext cx="145875" cy="83100"/>
              </a:xfrm>
              <a:custGeom>
                <a:avLst/>
                <a:gdLst/>
                <a:ahLst/>
                <a:cxnLst/>
                <a:rect l="l" t="t" r="r" b="b"/>
                <a:pathLst>
                  <a:path w="5835" h="3324" extrusionOk="0">
                    <a:moveTo>
                      <a:pt x="2284" y="1"/>
                    </a:moveTo>
                    <a:cubicBezTo>
                      <a:pt x="2201" y="1"/>
                      <a:pt x="2120" y="21"/>
                      <a:pt x="2049" y="66"/>
                    </a:cubicBezTo>
                    <a:lnTo>
                      <a:pt x="156" y="1150"/>
                    </a:lnTo>
                    <a:cubicBezTo>
                      <a:pt x="25" y="1233"/>
                      <a:pt x="1" y="1352"/>
                      <a:pt x="120" y="1412"/>
                    </a:cubicBezTo>
                    <a:lnTo>
                      <a:pt x="3347" y="3281"/>
                    </a:lnTo>
                    <a:cubicBezTo>
                      <a:pt x="3412" y="3308"/>
                      <a:pt x="3482" y="3323"/>
                      <a:pt x="3553" y="3323"/>
                    </a:cubicBezTo>
                    <a:cubicBezTo>
                      <a:pt x="3637" y="3323"/>
                      <a:pt x="3722" y="3303"/>
                      <a:pt x="3799" y="3257"/>
                    </a:cubicBezTo>
                    <a:lnTo>
                      <a:pt x="5692" y="2174"/>
                    </a:lnTo>
                    <a:cubicBezTo>
                      <a:pt x="5823" y="2091"/>
                      <a:pt x="5835" y="1971"/>
                      <a:pt x="5716" y="1912"/>
                    </a:cubicBezTo>
                    <a:lnTo>
                      <a:pt x="2489" y="43"/>
                    </a:lnTo>
                    <a:cubicBezTo>
                      <a:pt x="2424" y="15"/>
                      <a:pt x="2353" y="1"/>
                      <a:pt x="2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5"/>
              <p:cNvSpPr/>
              <p:nvPr/>
            </p:nvSpPr>
            <p:spPr>
              <a:xfrm>
                <a:off x="2990838" y="3378025"/>
                <a:ext cx="121175" cy="68575"/>
              </a:xfrm>
              <a:custGeom>
                <a:avLst/>
                <a:gdLst/>
                <a:ahLst/>
                <a:cxnLst/>
                <a:rect l="l" t="t" r="r" b="b"/>
                <a:pathLst>
                  <a:path w="4847" h="2743" extrusionOk="0">
                    <a:moveTo>
                      <a:pt x="2257" y="0"/>
                    </a:moveTo>
                    <a:cubicBezTo>
                      <a:pt x="2146" y="0"/>
                      <a:pt x="2034" y="28"/>
                      <a:pt x="1929" y="80"/>
                    </a:cubicBezTo>
                    <a:lnTo>
                      <a:pt x="191" y="1092"/>
                    </a:lnTo>
                    <a:cubicBezTo>
                      <a:pt x="12" y="1199"/>
                      <a:pt x="1" y="1342"/>
                      <a:pt x="143" y="1437"/>
                    </a:cubicBezTo>
                    <a:lnTo>
                      <a:pt x="2310" y="2687"/>
                    </a:lnTo>
                    <a:cubicBezTo>
                      <a:pt x="2394" y="2724"/>
                      <a:pt x="2484" y="2742"/>
                      <a:pt x="2574" y="2742"/>
                    </a:cubicBezTo>
                    <a:cubicBezTo>
                      <a:pt x="2690" y="2742"/>
                      <a:pt x="2805" y="2712"/>
                      <a:pt x="2906" y="2652"/>
                    </a:cubicBezTo>
                    <a:lnTo>
                      <a:pt x="4656" y="1652"/>
                    </a:lnTo>
                    <a:cubicBezTo>
                      <a:pt x="4823" y="1544"/>
                      <a:pt x="4846" y="1402"/>
                      <a:pt x="4692" y="1306"/>
                    </a:cubicBezTo>
                    <a:lnTo>
                      <a:pt x="2525" y="56"/>
                    </a:lnTo>
                    <a:cubicBezTo>
                      <a:pt x="2439" y="19"/>
                      <a:pt x="2348" y="0"/>
                      <a:pt x="2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5"/>
              <p:cNvSpPr/>
              <p:nvPr/>
            </p:nvSpPr>
            <p:spPr>
              <a:xfrm>
                <a:off x="3075663" y="3426925"/>
                <a:ext cx="120875" cy="68500"/>
              </a:xfrm>
              <a:custGeom>
                <a:avLst/>
                <a:gdLst/>
                <a:ahLst/>
                <a:cxnLst/>
                <a:rect l="l" t="t" r="r" b="b"/>
                <a:pathLst>
                  <a:path w="4835" h="2740" extrusionOk="0">
                    <a:moveTo>
                      <a:pt x="2255" y="0"/>
                    </a:moveTo>
                    <a:cubicBezTo>
                      <a:pt x="2146" y="0"/>
                      <a:pt x="2039" y="30"/>
                      <a:pt x="1942" y="89"/>
                    </a:cubicBezTo>
                    <a:lnTo>
                      <a:pt x="191" y="1089"/>
                    </a:lnTo>
                    <a:cubicBezTo>
                      <a:pt x="13" y="1196"/>
                      <a:pt x="1" y="1339"/>
                      <a:pt x="156" y="1434"/>
                    </a:cubicBezTo>
                    <a:lnTo>
                      <a:pt x="2311" y="2684"/>
                    </a:lnTo>
                    <a:cubicBezTo>
                      <a:pt x="2396" y="2722"/>
                      <a:pt x="2487" y="2740"/>
                      <a:pt x="2578" y="2740"/>
                    </a:cubicBezTo>
                    <a:cubicBezTo>
                      <a:pt x="2689" y="2740"/>
                      <a:pt x="2801" y="2713"/>
                      <a:pt x="2906" y="2660"/>
                    </a:cubicBezTo>
                    <a:lnTo>
                      <a:pt x="4644" y="1648"/>
                    </a:lnTo>
                    <a:cubicBezTo>
                      <a:pt x="4823" y="1553"/>
                      <a:pt x="4835" y="1398"/>
                      <a:pt x="4692" y="1315"/>
                    </a:cubicBezTo>
                    <a:lnTo>
                      <a:pt x="2525" y="65"/>
                    </a:lnTo>
                    <a:cubicBezTo>
                      <a:pt x="2438" y="21"/>
                      <a:pt x="2346" y="0"/>
                      <a:pt x="2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5"/>
              <p:cNvSpPr/>
              <p:nvPr/>
            </p:nvSpPr>
            <p:spPr>
              <a:xfrm>
                <a:off x="3160513" y="3475950"/>
                <a:ext cx="120875" cy="68525"/>
              </a:xfrm>
              <a:custGeom>
                <a:avLst/>
                <a:gdLst/>
                <a:ahLst/>
                <a:cxnLst/>
                <a:rect l="l" t="t" r="r" b="b"/>
                <a:pathLst>
                  <a:path w="4835" h="2741" extrusionOk="0">
                    <a:moveTo>
                      <a:pt x="2258" y="1"/>
                    </a:moveTo>
                    <a:cubicBezTo>
                      <a:pt x="2148" y="1"/>
                      <a:pt x="2039" y="28"/>
                      <a:pt x="1941" y="80"/>
                    </a:cubicBezTo>
                    <a:lnTo>
                      <a:pt x="191" y="1092"/>
                    </a:lnTo>
                    <a:cubicBezTo>
                      <a:pt x="24" y="1187"/>
                      <a:pt x="0" y="1342"/>
                      <a:pt x="155" y="1426"/>
                    </a:cubicBezTo>
                    <a:lnTo>
                      <a:pt x="2322" y="2676"/>
                    </a:lnTo>
                    <a:cubicBezTo>
                      <a:pt x="2403" y="2719"/>
                      <a:pt x="2495" y="2740"/>
                      <a:pt x="2587" y="2740"/>
                    </a:cubicBezTo>
                    <a:cubicBezTo>
                      <a:pt x="2697" y="2740"/>
                      <a:pt x="2808" y="2710"/>
                      <a:pt x="2905" y="2652"/>
                    </a:cubicBezTo>
                    <a:lnTo>
                      <a:pt x="4644" y="1652"/>
                    </a:lnTo>
                    <a:cubicBezTo>
                      <a:pt x="4822" y="1545"/>
                      <a:pt x="4834" y="1402"/>
                      <a:pt x="4691" y="1306"/>
                    </a:cubicBezTo>
                    <a:lnTo>
                      <a:pt x="2524" y="56"/>
                    </a:lnTo>
                    <a:cubicBezTo>
                      <a:pt x="2438" y="19"/>
                      <a:pt x="2348" y="1"/>
                      <a:pt x="2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5"/>
              <p:cNvSpPr/>
              <p:nvPr/>
            </p:nvSpPr>
            <p:spPr>
              <a:xfrm>
                <a:off x="3245338" y="3524850"/>
                <a:ext cx="121175" cy="68500"/>
              </a:xfrm>
              <a:custGeom>
                <a:avLst/>
                <a:gdLst/>
                <a:ahLst/>
                <a:cxnLst/>
                <a:rect l="l" t="t" r="r" b="b"/>
                <a:pathLst>
                  <a:path w="4847" h="2740" extrusionOk="0">
                    <a:moveTo>
                      <a:pt x="2257" y="0"/>
                    </a:moveTo>
                    <a:cubicBezTo>
                      <a:pt x="2146" y="0"/>
                      <a:pt x="2038" y="30"/>
                      <a:pt x="1941" y="89"/>
                    </a:cubicBezTo>
                    <a:lnTo>
                      <a:pt x="191" y="1101"/>
                    </a:lnTo>
                    <a:cubicBezTo>
                      <a:pt x="24" y="1196"/>
                      <a:pt x="0" y="1351"/>
                      <a:pt x="155" y="1434"/>
                    </a:cubicBezTo>
                    <a:lnTo>
                      <a:pt x="2322" y="2684"/>
                    </a:lnTo>
                    <a:cubicBezTo>
                      <a:pt x="2408" y="2722"/>
                      <a:pt x="2498" y="2740"/>
                      <a:pt x="2588" y="2740"/>
                    </a:cubicBezTo>
                    <a:cubicBezTo>
                      <a:pt x="2698" y="2740"/>
                      <a:pt x="2807" y="2713"/>
                      <a:pt x="2906" y="2660"/>
                    </a:cubicBezTo>
                    <a:lnTo>
                      <a:pt x="4656" y="1648"/>
                    </a:lnTo>
                    <a:cubicBezTo>
                      <a:pt x="4822" y="1553"/>
                      <a:pt x="4846" y="1398"/>
                      <a:pt x="4691" y="1315"/>
                    </a:cubicBezTo>
                    <a:lnTo>
                      <a:pt x="2536" y="65"/>
                    </a:lnTo>
                    <a:cubicBezTo>
                      <a:pt x="2444" y="21"/>
                      <a:pt x="2349" y="0"/>
                      <a:pt x="2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5"/>
              <p:cNvSpPr/>
              <p:nvPr/>
            </p:nvSpPr>
            <p:spPr>
              <a:xfrm>
                <a:off x="3330463" y="3573950"/>
                <a:ext cx="120875" cy="68525"/>
              </a:xfrm>
              <a:custGeom>
                <a:avLst/>
                <a:gdLst/>
                <a:ahLst/>
                <a:cxnLst/>
                <a:rect l="l" t="t" r="r" b="b"/>
                <a:pathLst>
                  <a:path w="4835" h="2741" extrusionOk="0">
                    <a:moveTo>
                      <a:pt x="2250" y="1"/>
                    </a:moveTo>
                    <a:cubicBezTo>
                      <a:pt x="2138" y="1"/>
                      <a:pt x="2027" y="31"/>
                      <a:pt x="1929" y="89"/>
                    </a:cubicBezTo>
                    <a:lnTo>
                      <a:pt x="191" y="1089"/>
                    </a:lnTo>
                    <a:cubicBezTo>
                      <a:pt x="12" y="1196"/>
                      <a:pt x="1" y="1339"/>
                      <a:pt x="143" y="1435"/>
                    </a:cubicBezTo>
                    <a:lnTo>
                      <a:pt x="2310" y="2685"/>
                    </a:lnTo>
                    <a:cubicBezTo>
                      <a:pt x="2396" y="2722"/>
                      <a:pt x="2487" y="2740"/>
                      <a:pt x="2577" y="2740"/>
                    </a:cubicBezTo>
                    <a:cubicBezTo>
                      <a:pt x="2687" y="2740"/>
                      <a:pt x="2796" y="2713"/>
                      <a:pt x="2894" y="2661"/>
                    </a:cubicBezTo>
                    <a:lnTo>
                      <a:pt x="4644" y="1649"/>
                    </a:lnTo>
                    <a:cubicBezTo>
                      <a:pt x="4811" y="1554"/>
                      <a:pt x="4835" y="1399"/>
                      <a:pt x="4680" y="1316"/>
                    </a:cubicBezTo>
                    <a:lnTo>
                      <a:pt x="2525" y="65"/>
                    </a:lnTo>
                    <a:cubicBezTo>
                      <a:pt x="2438" y="22"/>
                      <a:pt x="2344" y="1"/>
                      <a:pt x="22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p:nvPr/>
            </p:nvSpPr>
            <p:spPr>
              <a:xfrm>
                <a:off x="3415288" y="3623000"/>
                <a:ext cx="120875" cy="68500"/>
              </a:xfrm>
              <a:custGeom>
                <a:avLst/>
                <a:gdLst/>
                <a:ahLst/>
                <a:cxnLst/>
                <a:rect l="l" t="t" r="r" b="b"/>
                <a:pathLst>
                  <a:path w="4835" h="2740" extrusionOk="0">
                    <a:moveTo>
                      <a:pt x="2259" y="0"/>
                    </a:moveTo>
                    <a:cubicBezTo>
                      <a:pt x="2149" y="0"/>
                      <a:pt x="2040" y="27"/>
                      <a:pt x="1942" y="80"/>
                    </a:cubicBezTo>
                    <a:lnTo>
                      <a:pt x="191" y="1092"/>
                    </a:lnTo>
                    <a:cubicBezTo>
                      <a:pt x="13" y="1187"/>
                      <a:pt x="1" y="1342"/>
                      <a:pt x="144" y="1425"/>
                    </a:cubicBezTo>
                    <a:lnTo>
                      <a:pt x="2311" y="2675"/>
                    </a:lnTo>
                    <a:cubicBezTo>
                      <a:pt x="2398" y="2719"/>
                      <a:pt x="2489" y="2740"/>
                      <a:pt x="2582" y="2740"/>
                    </a:cubicBezTo>
                    <a:cubicBezTo>
                      <a:pt x="2692" y="2740"/>
                      <a:pt x="2802" y="2710"/>
                      <a:pt x="2906" y="2652"/>
                    </a:cubicBezTo>
                    <a:lnTo>
                      <a:pt x="4644" y="1651"/>
                    </a:lnTo>
                    <a:cubicBezTo>
                      <a:pt x="4823" y="1544"/>
                      <a:pt x="4835" y="1401"/>
                      <a:pt x="4692" y="1306"/>
                    </a:cubicBezTo>
                    <a:lnTo>
                      <a:pt x="2525" y="56"/>
                    </a:lnTo>
                    <a:cubicBezTo>
                      <a:pt x="2439" y="18"/>
                      <a:pt x="2349" y="0"/>
                      <a:pt x="22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p:nvPr/>
            </p:nvSpPr>
            <p:spPr>
              <a:xfrm>
                <a:off x="3500138" y="3672100"/>
                <a:ext cx="120875" cy="68400"/>
              </a:xfrm>
              <a:custGeom>
                <a:avLst/>
                <a:gdLst/>
                <a:ahLst/>
                <a:cxnLst/>
                <a:rect l="l" t="t" r="r" b="b"/>
                <a:pathLst>
                  <a:path w="4835" h="2736" extrusionOk="0">
                    <a:moveTo>
                      <a:pt x="2257" y="1"/>
                    </a:moveTo>
                    <a:cubicBezTo>
                      <a:pt x="2146" y="1"/>
                      <a:pt x="2034" y="28"/>
                      <a:pt x="1929" y="80"/>
                    </a:cubicBezTo>
                    <a:lnTo>
                      <a:pt x="191" y="1092"/>
                    </a:lnTo>
                    <a:cubicBezTo>
                      <a:pt x="12" y="1188"/>
                      <a:pt x="0" y="1342"/>
                      <a:pt x="143" y="1426"/>
                    </a:cubicBezTo>
                    <a:lnTo>
                      <a:pt x="2310" y="2676"/>
                    </a:lnTo>
                    <a:cubicBezTo>
                      <a:pt x="2399" y="2715"/>
                      <a:pt x="2496" y="2736"/>
                      <a:pt x="2593" y="2736"/>
                    </a:cubicBezTo>
                    <a:cubicBezTo>
                      <a:pt x="2702" y="2736"/>
                      <a:pt x="2810" y="2709"/>
                      <a:pt x="2905" y="2652"/>
                    </a:cubicBezTo>
                    <a:lnTo>
                      <a:pt x="4644" y="1640"/>
                    </a:lnTo>
                    <a:cubicBezTo>
                      <a:pt x="4822" y="1545"/>
                      <a:pt x="4834" y="1390"/>
                      <a:pt x="4691" y="1307"/>
                    </a:cubicBezTo>
                    <a:lnTo>
                      <a:pt x="2524" y="57"/>
                    </a:lnTo>
                    <a:cubicBezTo>
                      <a:pt x="2438" y="19"/>
                      <a:pt x="2348" y="1"/>
                      <a:pt x="2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5"/>
              <p:cNvSpPr/>
              <p:nvPr/>
            </p:nvSpPr>
            <p:spPr>
              <a:xfrm>
                <a:off x="3584963" y="3721000"/>
                <a:ext cx="120875" cy="68525"/>
              </a:xfrm>
              <a:custGeom>
                <a:avLst/>
                <a:gdLst/>
                <a:ahLst/>
                <a:cxnLst/>
                <a:rect l="l" t="t" r="r" b="b"/>
                <a:pathLst>
                  <a:path w="4835" h="2741" extrusionOk="0">
                    <a:moveTo>
                      <a:pt x="2255" y="0"/>
                    </a:moveTo>
                    <a:cubicBezTo>
                      <a:pt x="2146" y="0"/>
                      <a:pt x="2038" y="31"/>
                      <a:pt x="1941" y="89"/>
                    </a:cubicBezTo>
                    <a:lnTo>
                      <a:pt x="191" y="1089"/>
                    </a:lnTo>
                    <a:cubicBezTo>
                      <a:pt x="24" y="1196"/>
                      <a:pt x="0" y="1351"/>
                      <a:pt x="155" y="1434"/>
                    </a:cubicBezTo>
                    <a:lnTo>
                      <a:pt x="2322" y="2684"/>
                    </a:lnTo>
                    <a:cubicBezTo>
                      <a:pt x="2403" y="2722"/>
                      <a:pt x="2493" y="2740"/>
                      <a:pt x="2584" y="2740"/>
                    </a:cubicBezTo>
                    <a:cubicBezTo>
                      <a:pt x="2695" y="2740"/>
                      <a:pt x="2807" y="2713"/>
                      <a:pt x="2906" y="2661"/>
                    </a:cubicBezTo>
                    <a:lnTo>
                      <a:pt x="4656" y="1661"/>
                    </a:lnTo>
                    <a:cubicBezTo>
                      <a:pt x="4822" y="1553"/>
                      <a:pt x="4834" y="1399"/>
                      <a:pt x="4691" y="1315"/>
                    </a:cubicBezTo>
                    <a:lnTo>
                      <a:pt x="2525" y="65"/>
                    </a:lnTo>
                    <a:cubicBezTo>
                      <a:pt x="2438" y="22"/>
                      <a:pt x="2346" y="0"/>
                      <a:pt x="2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5"/>
              <p:cNvSpPr/>
              <p:nvPr/>
            </p:nvSpPr>
            <p:spPr>
              <a:xfrm>
                <a:off x="3670088" y="3770225"/>
                <a:ext cx="120875" cy="68350"/>
              </a:xfrm>
              <a:custGeom>
                <a:avLst/>
                <a:gdLst/>
                <a:ahLst/>
                <a:cxnLst/>
                <a:rect l="l" t="t" r="r" b="b"/>
                <a:pathLst>
                  <a:path w="4835" h="2734" extrusionOk="0">
                    <a:moveTo>
                      <a:pt x="2246" y="1"/>
                    </a:moveTo>
                    <a:cubicBezTo>
                      <a:pt x="2139" y="1"/>
                      <a:pt x="2031" y="27"/>
                      <a:pt x="1929" y="84"/>
                    </a:cubicBezTo>
                    <a:lnTo>
                      <a:pt x="191" y="1096"/>
                    </a:lnTo>
                    <a:cubicBezTo>
                      <a:pt x="13" y="1192"/>
                      <a:pt x="1" y="1346"/>
                      <a:pt x="143" y="1430"/>
                    </a:cubicBezTo>
                    <a:lnTo>
                      <a:pt x="2310" y="2668"/>
                    </a:lnTo>
                    <a:cubicBezTo>
                      <a:pt x="2400" y="2713"/>
                      <a:pt x="2494" y="2734"/>
                      <a:pt x="2589" y="2734"/>
                    </a:cubicBezTo>
                    <a:cubicBezTo>
                      <a:pt x="2697" y="2734"/>
                      <a:pt x="2805" y="2707"/>
                      <a:pt x="2906" y="2656"/>
                    </a:cubicBezTo>
                    <a:lnTo>
                      <a:pt x="4644" y="1644"/>
                    </a:lnTo>
                    <a:cubicBezTo>
                      <a:pt x="4823" y="1549"/>
                      <a:pt x="4835" y="1394"/>
                      <a:pt x="4692" y="1311"/>
                    </a:cubicBezTo>
                    <a:lnTo>
                      <a:pt x="2525" y="61"/>
                    </a:lnTo>
                    <a:cubicBezTo>
                      <a:pt x="2435" y="22"/>
                      <a:pt x="2341" y="1"/>
                      <a:pt x="2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5"/>
              <p:cNvSpPr/>
              <p:nvPr/>
            </p:nvSpPr>
            <p:spPr>
              <a:xfrm>
                <a:off x="3754913" y="3819150"/>
                <a:ext cx="121175" cy="68400"/>
              </a:xfrm>
              <a:custGeom>
                <a:avLst/>
                <a:gdLst/>
                <a:ahLst/>
                <a:cxnLst/>
                <a:rect l="l" t="t" r="r" b="b"/>
                <a:pathLst>
                  <a:path w="4847" h="2736" extrusionOk="0">
                    <a:moveTo>
                      <a:pt x="2264" y="0"/>
                    </a:moveTo>
                    <a:cubicBezTo>
                      <a:pt x="2152" y="0"/>
                      <a:pt x="2040" y="28"/>
                      <a:pt x="1942" y="80"/>
                    </a:cubicBezTo>
                    <a:lnTo>
                      <a:pt x="191" y="1092"/>
                    </a:lnTo>
                    <a:cubicBezTo>
                      <a:pt x="13" y="1187"/>
                      <a:pt x="1" y="1342"/>
                      <a:pt x="144" y="1425"/>
                    </a:cubicBezTo>
                    <a:lnTo>
                      <a:pt x="2311" y="2676"/>
                    </a:lnTo>
                    <a:cubicBezTo>
                      <a:pt x="2400" y="2715"/>
                      <a:pt x="2497" y="2735"/>
                      <a:pt x="2593" y="2735"/>
                    </a:cubicBezTo>
                    <a:cubicBezTo>
                      <a:pt x="2703" y="2735"/>
                      <a:pt x="2811" y="2709"/>
                      <a:pt x="2906" y="2652"/>
                    </a:cubicBezTo>
                    <a:lnTo>
                      <a:pt x="4656" y="1640"/>
                    </a:lnTo>
                    <a:cubicBezTo>
                      <a:pt x="4823" y="1544"/>
                      <a:pt x="4847" y="1390"/>
                      <a:pt x="4692" y="1306"/>
                    </a:cubicBezTo>
                    <a:lnTo>
                      <a:pt x="2525" y="56"/>
                    </a:lnTo>
                    <a:cubicBezTo>
                      <a:pt x="2445" y="19"/>
                      <a:pt x="2355" y="0"/>
                      <a:pt x="2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5"/>
              <p:cNvSpPr/>
              <p:nvPr/>
            </p:nvSpPr>
            <p:spPr>
              <a:xfrm>
                <a:off x="3839763" y="3868050"/>
                <a:ext cx="120875" cy="68500"/>
              </a:xfrm>
              <a:custGeom>
                <a:avLst/>
                <a:gdLst/>
                <a:ahLst/>
                <a:cxnLst/>
                <a:rect l="l" t="t" r="r" b="b"/>
                <a:pathLst>
                  <a:path w="4835" h="2740" extrusionOk="0">
                    <a:moveTo>
                      <a:pt x="2254" y="0"/>
                    </a:moveTo>
                    <a:cubicBezTo>
                      <a:pt x="2146" y="0"/>
                      <a:pt x="2038" y="30"/>
                      <a:pt x="1941" y="89"/>
                    </a:cubicBezTo>
                    <a:lnTo>
                      <a:pt x="191" y="1089"/>
                    </a:lnTo>
                    <a:cubicBezTo>
                      <a:pt x="12" y="1196"/>
                      <a:pt x="0" y="1351"/>
                      <a:pt x="155" y="1434"/>
                    </a:cubicBezTo>
                    <a:lnTo>
                      <a:pt x="2310" y="2684"/>
                    </a:lnTo>
                    <a:cubicBezTo>
                      <a:pt x="2396" y="2722"/>
                      <a:pt x="2486" y="2740"/>
                      <a:pt x="2577" y="2740"/>
                    </a:cubicBezTo>
                    <a:cubicBezTo>
                      <a:pt x="2689" y="2740"/>
                      <a:pt x="2801" y="2713"/>
                      <a:pt x="2905" y="2660"/>
                    </a:cubicBezTo>
                    <a:lnTo>
                      <a:pt x="4644" y="1648"/>
                    </a:lnTo>
                    <a:cubicBezTo>
                      <a:pt x="4822" y="1553"/>
                      <a:pt x="4834" y="1398"/>
                      <a:pt x="4691" y="1315"/>
                    </a:cubicBezTo>
                    <a:lnTo>
                      <a:pt x="2524" y="65"/>
                    </a:lnTo>
                    <a:cubicBezTo>
                      <a:pt x="2437" y="21"/>
                      <a:pt x="2346" y="0"/>
                      <a:pt x="2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5"/>
              <p:cNvSpPr/>
              <p:nvPr/>
            </p:nvSpPr>
            <p:spPr>
              <a:xfrm>
                <a:off x="3057813" y="3322350"/>
                <a:ext cx="123550" cy="69900"/>
              </a:xfrm>
              <a:custGeom>
                <a:avLst/>
                <a:gdLst/>
                <a:ahLst/>
                <a:cxnLst/>
                <a:rect l="l" t="t" r="r" b="b"/>
                <a:pathLst>
                  <a:path w="4942" h="2796" extrusionOk="0">
                    <a:moveTo>
                      <a:pt x="2263" y="1"/>
                    </a:moveTo>
                    <a:cubicBezTo>
                      <a:pt x="2157" y="1"/>
                      <a:pt x="2051" y="28"/>
                      <a:pt x="1953" y="81"/>
                    </a:cubicBezTo>
                    <a:lnTo>
                      <a:pt x="191" y="1104"/>
                    </a:lnTo>
                    <a:cubicBezTo>
                      <a:pt x="24" y="1200"/>
                      <a:pt x="0" y="1355"/>
                      <a:pt x="143" y="1438"/>
                    </a:cubicBezTo>
                    <a:lnTo>
                      <a:pt x="2417" y="2736"/>
                    </a:lnTo>
                    <a:cubicBezTo>
                      <a:pt x="2501" y="2775"/>
                      <a:pt x="2593" y="2795"/>
                      <a:pt x="2683" y="2795"/>
                    </a:cubicBezTo>
                    <a:cubicBezTo>
                      <a:pt x="2786" y="2795"/>
                      <a:pt x="2888" y="2769"/>
                      <a:pt x="2977" y="2712"/>
                    </a:cubicBezTo>
                    <a:lnTo>
                      <a:pt x="4751" y="1700"/>
                    </a:lnTo>
                    <a:cubicBezTo>
                      <a:pt x="4918" y="1605"/>
                      <a:pt x="4942" y="1450"/>
                      <a:pt x="4787" y="1366"/>
                    </a:cubicBezTo>
                    <a:lnTo>
                      <a:pt x="2525" y="57"/>
                    </a:lnTo>
                    <a:cubicBezTo>
                      <a:pt x="2439" y="19"/>
                      <a:pt x="2351" y="1"/>
                      <a:pt x="2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3145313" y="3372975"/>
                <a:ext cx="123550" cy="69775"/>
              </a:xfrm>
              <a:custGeom>
                <a:avLst/>
                <a:gdLst/>
                <a:ahLst/>
                <a:cxnLst/>
                <a:rect l="l" t="t" r="r" b="b"/>
                <a:pathLst>
                  <a:path w="4942" h="2791" extrusionOk="0">
                    <a:moveTo>
                      <a:pt x="2269" y="0"/>
                    </a:moveTo>
                    <a:cubicBezTo>
                      <a:pt x="2161" y="0"/>
                      <a:pt x="2052" y="27"/>
                      <a:pt x="1954" y="80"/>
                    </a:cubicBezTo>
                    <a:lnTo>
                      <a:pt x="191" y="1104"/>
                    </a:lnTo>
                    <a:cubicBezTo>
                      <a:pt x="25" y="1199"/>
                      <a:pt x="1" y="1342"/>
                      <a:pt x="144" y="1425"/>
                    </a:cubicBezTo>
                    <a:lnTo>
                      <a:pt x="2418" y="2735"/>
                    </a:lnTo>
                    <a:cubicBezTo>
                      <a:pt x="2498" y="2772"/>
                      <a:pt x="2586" y="2790"/>
                      <a:pt x="2674" y="2790"/>
                    </a:cubicBezTo>
                    <a:cubicBezTo>
                      <a:pt x="2782" y="2790"/>
                      <a:pt x="2891" y="2763"/>
                      <a:pt x="2989" y="2711"/>
                    </a:cubicBezTo>
                    <a:lnTo>
                      <a:pt x="4751" y="1699"/>
                    </a:lnTo>
                    <a:cubicBezTo>
                      <a:pt x="4918" y="1592"/>
                      <a:pt x="4942" y="1449"/>
                      <a:pt x="4787" y="1365"/>
                    </a:cubicBezTo>
                    <a:lnTo>
                      <a:pt x="2525" y="56"/>
                    </a:lnTo>
                    <a:cubicBezTo>
                      <a:pt x="2445" y="18"/>
                      <a:pt x="2357" y="0"/>
                      <a:pt x="2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5"/>
              <p:cNvSpPr/>
              <p:nvPr/>
            </p:nvSpPr>
            <p:spPr>
              <a:xfrm>
                <a:off x="3232838" y="3423575"/>
                <a:ext cx="123550" cy="69775"/>
              </a:xfrm>
              <a:custGeom>
                <a:avLst/>
                <a:gdLst/>
                <a:ahLst/>
                <a:cxnLst/>
                <a:rect l="l" t="t" r="r" b="b"/>
                <a:pathLst>
                  <a:path w="4942" h="2791" extrusionOk="0">
                    <a:moveTo>
                      <a:pt x="2268" y="0"/>
                    </a:moveTo>
                    <a:cubicBezTo>
                      <a:pt x="2160" y="0"/>
                      <a:pt x="2051" y="27"/>
                      <a:pt x="1953" y="80"/>
                    </a:cubicBezTo>
                    <a:lnTo>
                      <a:pt x="191" y="1104"/>
                    </a:lnTo>
                    <a:cubicBezTo>
                      <a:pt x="24" y="1199"/>
                      <a:pt x="0" y="1342"/>
                      <a:pt x="155" y="1425"/>
                    </a:cubicBezTo>
                    <a:lnTo>
                      <a:pt x="2417" y="2735"/>
                    </a:lnTo>
                    <a:cubicBezTo>
                      <a:pt x="2498" y="2772"/>
                      <a:pt x="2585" y="2790"/>
                      <a:pt x="2674" y="2790"/>
                    </a:cubicBezTo>
                    <a:cubicBezTo>
                      <a:pt x="2782" y="2790"/>
                      <a:pt x="2891" y="2763"/>
                      <a:pt x="2989" y="2711"/>
                    </a:cubicBezTo>
                    <a:lnTo>
                      <a:pt x="4751" y="1699"/>
                    </a:lnTo>
                    <a:cubicBezTo>
                      <a:pt x="4918" y="1592"/>
                      <a:pt x="4941" y="1449"/>
                      <a:pt x="4787" y="1366"/>
                    </a:cubicBezTo>
                    <a:lnTo>
                      <a:pt x="2524" y="56"/>
                    </a:lnTo>
                    <a:cubicBezTo>
                      <a:pt x="2444" y="18"/>
                      <a:pt x="2356"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5"/>
              <p:cNvSpPr/>
              <p:nvPr/>
            </p:nvSpPr>
            <p:spPr>
              <a:xfrm>
                <a:off x="3320338" y="3474175"/>
                <a:ext cx="123550" cy="69775"/>
              </a:xfrm>
              <a:custGeom>
                <a:avLst/>
                <a:gdLst/>
                <a:ahLst/>
                <a:cxnLst/>
                <a:rect l="l" t="t" r="r" b="b"/>
                <a:pathLst>
                  <a:path w="4942" h="2791" extrusionOk="0">
                    <a:moveTo>
                      <a:pt x="2268" y="0"/>
                    </a:moveTo>
                    <a:cubicBezTo>
                      <a:pt x="2161" y="0"/>
                      <a:pt x="2052" y="27"/>
                      <a:pt x="1953" y="80"/>
                    </a:cubicBezTo>
                    <a:lnTo>
                      <a:pt x="191" y="1104"/>
                    </a:lnTo>
                    <a:cubicBezTo>
                      <a:pt x="25" y="1199"/>
                      <a:pt x="1" y="1342"/>
                      <a:pt x="156" y="1425"/>
                    </a:cubicBezTo>
                    <a:lnTo>
                      <a:pt x="2418" y="2735"/>
                    </a:lnTo>
                    <a:cubicBezTo>
                      <a:pt x="2503" y="2772"/>
                      <a:pt x="2592" y="2791"/>
                      <a:pt x="2679" y="2791"/>
                    </a:cubicBezTo>
                    <a:cubicBezTo>
                      <a:pt x="2786" y="2791"/>
                      <a:pt x="2891" y="2763"/>
                      <a:pt x="2989" y="2711"/>
                    </a:cubicBezTo>
                    <a:lnTo>
                      <a:pt x="4751" y="1699"/>
                    </a:lnTo>
                    <a:cubicBezTo>
                      <a:pt x="4918" y="1604"/>
                      <a:pt x="4942" y="1449"/>
                      <a:pt x="4799" y="1366"/>
                    </a:cubicBezTo>
                    <a:lnTo>
                      <a:pt x="2525" y="56"/>
                    </a:lnTo>
                    <a:cubicBezTo>
                      <a:pt x="2444" y="18"/>
                      <a:pt x="2357"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5"/>
              <p:cNvSpPr/>
              <p:nvPr/>
            </p:nvSpPr>
            <p:spPr>
              <a:xfrm>
                <a:off x="3407863" y="3524775"/>
                <a:ext cx="123550" cy="69775"/>
              </a:xfrm>
              <a:custGeom>
                <a:avLst/>
                <a:gdLst/>
                <a:ahLst/>
                <a:cxnLst/>
                <a:rect l="l" t="t" r="r" b="b"/>
                <a:pathLst>
                  <a:path w="4942" h="2791" extrusionOk="0">
                    <a:moveTo>
                      <a:pt x="2269" y="0"/>
                    </a:moveTo>
                    <a:cubicBezTo>
                      <a:pt x="2162" y="0"/>
                      <a:pt x="2056" y="27"/>
                      <a:pt x="1965" y="80"/>
                    </a:cubicBezTo>
                    <a:lnTo>
                      <a:pt x="191" y="1092"/>
                    </a:lnTo>
                    <a:cubicBezTo>
                      <a:pt x="24" y="1199"/>
                      <a:pt x="0" y="1342"/>
                      <a:pt x="155" y="1425"/>
                    </a:cubicBezTo>
                    <a:lnTo>
                      <a:pt x="2417" y="2735"/>
                    </a:lnTo>
                    <a:cubicBezTo>
                      <a:pt x="2503" y="2772"/>
                      <a:pt x="2591" y="2791"/>
                      <a:pt x="2678" y="2791"/>
                    </a:cubicBezTo>
                    <a:cubicBezTo>
                      <a:pt x="2785" y="2791"/>
                      <a:pt x="2890" y="2763"/>
                      <a:pt x="2989" y="2711"/>
                    </a:cubicBezTo>
                    <a:lnTo>
                      <a:pt x="4751" y="1687"/>
                    </a:lnTo>
                    <a:cubicBezTo>
                      <a:pt x="4929" y="1592"/>
                      <a:pt x="4941" y="1449"/>
                      <a:pt x="4798" y="1366"/>
                    </a:cubicBezTo>
                    <a:lnTo>
                      <a:pt x="2524" y="56"/>
                    </a:lnTo>
                    <a:cubicBezTo>
                      <a:pt x="2444" y="18"/>
                      <a:pt x="2356" y="0"/>
                      <a:pt x="2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5"/>
              <p:cNvSpPr/>
              <p:nvPr/>
            </p:nvSpPr>
            <p:spPr>
              <a:xfrm>
                <a:off x="3495663" y="3575275"/>
                <a:ext cx="123250" cy="69875"/>
              </a:xfrm>
              <a:custGeom>
                <a:avLst/>
                <a:gdLst/>
                <a:ahLst/>
                <a:cxnLst/>
                <a:rect l="l" t="t" r="r" b="b"/>
                <a:pathLst>
                  <a:path w="4930" h="2795" extrusionOk="0">
                    <a:moveTo>
                      <a:pt x="2253" y="0"/>
                    </a:moveTo>
                    <a:cubicBezTo>
                      <a:pt x="2150" y="0"/>
                      <a:pt x="2048" y="27"/>
                      <a:pt x="1953" y="84"/>
                    </a:cubicBezTo>
                    <a:lnTo>
                      <a:pt x="191" y="1096"/>
                    </a:lnTo>
                    <a:cubicBezTo>
                      <a:pt x="12" y="1191"/>
                      <a:pt x="1" y="1346"/>
                      <a:pt x="143" y="1429"/>
                    </a:cubicBezTo>
                    <a:lnTo>
                      <a:pt x="2406" y="2739"/>
                    </a:lnTo>
                    <a:cubicBezTo>
                      <a:pt x="2491" y="2776"/>
                      <a:pt x="2582" y="2795"/>
                      <a:pt x="2671" y="2795"/>
                    </a:cubicBezTo>
                    <a:cubicBezTo>
                      <a:pt x="2779" y="2795"/>
                      <a:pt x="2885" y="2767"/>
                      <a:pt x="2977" y="2715"/>
                    </a:cubicBezTo>
                    <a:lnTo>
                      <a:pt x="4751" y="1691"/>
                    </a:lnTo>
                    <a:cubicBezTo>
                      <a:pt x="4918" y="1596"/>
                      <a:pt x="4930" y="1441"/>
                      <a:pt x="4787" y="1370"/>
                    </a:cubicBezTo>
                    <a:lnTo>
                      <a:pt x="2525" y="60"/>
                    </a:lnTo>
                    <a:cubicBezTo>
                      <a:pt x="2435" y="21"/>
                      <a:pt x="2343" y="0"/>
                      <a:pt x="2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5"/>
              <p:cNvSpPr/>
              <p:nvPr/>
            </p:nvSpPr>
            <p:spPr>
              <a:xfrm>
                <a:off x="3583163" y="3625975"/>
                <a:ext cx="123575" cy="69775"/>
              </a:xfrm>
              <a:custGeom>
                <a:avLst/>
                <a:gdLst/>
                <a:ahLst/>
                <a:cxnLst/>
                <a:rect l="l" t="t" r="r" b="b"/>
                <a:pathLst>
                  <a:path w="4943" h="2791" extrusionOk="0">
                    <a:moveTo>
                      <a:pt x="2264" y="0"/>
                    </a:moveTo>
                    <a:cubicBezTo>
                      <a:pt x="2157" y="0"/>
                      <a:pt x="2052" y="28"/>
                      <a:pt x="1954" y="80"/>
                    </a:cubicBezTo>
                    <a:lnTo>
                      <a:pt x="191" y="1104"/>
                    </a:lnTo>
                    <a:cubicBezTo>
                      <a:pt x="13" y="1199"/>
                      <a:pt x="1" y="1342"/>
                      <a:pt x="144" y="1425"/>
                    </a:cubicBezTo>
                    <a:lnTo>
                      <a:pt x="2418" y="2735"/>
                    </a:lnTo>
                    <a:cubicBezTo>
                      <a:pt x="2498" y="2772"/>
                      <a:pt x="2586" y="2791"/>
                      <a:pt x="2674" y="2791"/>
                    </a:cubicBezTo>
                    <a:cubicBezTo>
                      <a:pt x="2782" y="2791"/>
                      <a:pt x="2891" y="2764"/>
                      <a:pt x="2989" y="2711"/>
                    </a:cubicBezTo>
                    <a:lnTo>
                      <a:pt x="4752" y="1687"/>
                    </a:lnTo>
                    <a:cubicBezTo>
                      <a:pt x="4918" y="1592"/>
                      <a:pt x="4942" y="1437"/>
                      <a:pt x="4799" y="1354"/>
                    </a:cubicBezTo>
                    <a:lnTo>
                      <a:pt x="2525" y="56"/>
                    </a:lnTo>
                    <a:cubicBezTo>
                      <a:pt x="2439" y="19"/>
                      <a:pt x="2351" y="0"/>
                      <a:pt x="2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5"/>
              <p:cNvSpPr/>
              <p:nvPr/>
            </p:nvSpPr>
            <p:spPr>
              <a:xfrm>
                <a:off x="3670688" y="3676275"/>
                <a:ext cx="123550" cy="69875"/>
              </a:xfrm>
              <a:custGeom>
                <a:avLst/>
                <a:gdLst/>
                <a:ahLst/>
                <a:cxnLst/>
                <a:rect l="l" t="t" r="r" b="b"/>
                <a:pathLst>
                  <a:path w="4942" h="2795" extrusionOk="0">
                    <a:moveTo>
                      <a:pt x="2268" y="0"/>
                    </a:moveTo>
                    <a:cubicBezTo>
                      <a:pt x="2160" y="0"/>
                      <a:pt x="2051" y="28"/>
                      <a:pt x="1953" y="80"/>
                    </a:cubicBezTo>
                    <a:lnTo>
                      <a:pt x="191" y="1104"/>
                    </a:lnTo>
                    <a:cubicBezTo>
                      <a:pt x="24" y="1199"/>
                      <a:pt x="0" y="1342"/>
                      <a:pt x="143" y="1425"/>
                    </a:cubicBezTo>
                    <a:lnTo>
                      <a:pt x="2417" y="2735"/>
                    </a:lnTo>
                    <a:cubicBezTo>
                      <a:pt x="2501" y="2774"/>
                      <a:pt x="2593" y="2795"/>
                      <a:pt x="2685" y="2795"/>
                    </a:cubicBezTo>
                    <a:cubicBezTo>
                      <a:pt x="2789" y="2795"/>
                      <a:pt x="2894" y="2768"/>
                      <a:pt x="2989" y="2711"/>
                    </a:cubicBezTo>
                    <a:lnTo>
                      <a:pt x="4751" y="1699"/>
                    </a:lnTo>
                    <a:cubicBezTo>
                      <a:pt x="4918" y="1604"/>
                      <a:pt x="4942" y="1449"/>
                      <a:pt x="4787" y="1366"/>
                    </a:cubicBezTo>
                    <a:lnTo>
                      <a:pt x="2525" y="56"/>
                    </a:lnTo>
                    <a:cubicBezTo>
                      <a:pt x="2444" y="19"/>
                      <a:pt x="2357"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a:off x="3758188" y="3726875"/>
                <a:ext cx="123550" cy="69925"/>
              </a:xfrm>
              <a:custGeom>
                <a:avLst/>
                <a:gdLst/>
                <a:ahLst/>
                <a:cxnLst/>
                <a:rect l="l" t="t" r="r" b="b"/>
                <a:pathLst>
                  <a:path w="4942" h="2797" extrusionOk="0">
                    <a:moveTo>
                      <a:pt x="2270" y="1"/>
                    </a:moveTo>
                    <a:cubicBezTo>
                      <a:pt x="2163" y="1"/>
                      <a:pt x="2057" y="28"/>
                      <a:pt x="1965" y="80"/>
                    </a:cubicBezTo>
                    <a:lnTo>
                      <a:pt x="191" y="1104"/>
                    </a:lnTo>
                    <a:cubicBezTo>
                      <a:pt x="25" y="1199"/>
                      <a:pt x="1" y="1342"/>
                      <a:pt x="156" y="1426"/>
                    </a:cubicBezTo>
                    <a:lnTo>
                      <a:pt x="2418" y="2735"/>
                    </a:lnTo>
                    <a:cubicBezTo>
                      <a:pt x="2504" y="2775"/>
                      <a:pt x="2599" y="2796"/>
                      <a:pt x="2694" y="2796"/>
                    </a:cubicBezTo>
                    <a:cubicBezTo>
                      <a:pt x="2795" y="2796"/>
                      <a:pt x="2897" y="2772"/>
                      <a:pt x="2989" y="2723"/>
                    </a:cubicBezTo>
                    <a:lnTo>
                      <a:pt x="4751" y="1699"/>
                    </a:lnTo>
                    <a:cubicBezTo>
                      <a:pt x="4918" y="1592"/>
                      <a:pt x="4942" y="1449"/>
                      <a:pt x="4787" y="1366"/>
                    </a:cubicBezTo>
                    <a:lnTo>
                      <a:pt x="2525" y="56"/>
                    </a:lnTo>
                    <a:cubicBezTo>
                      <a:pt x="2445" y="19"/>
                      <a:pt x="2357" y="1"/>
                      <a:pt x="2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p:nvPr/>
            </p:nvSpPr>
            <p:spPr>
              <a:xfrm>
                <a:off x="3845713" y="3777475"/>
                <a:ext cx="123550" cy="69775"/>
              </a:xfrm>
              <a:custGeom>
                <a:avLst/>
                <a:gdLst/>
                <a:ahLst/>
                <a:cxnLst/>
                <a:rect l="l" t="t" r="r" b="b"/>
                <a:pathLst>
                  <a:path w="4942" h="2791" extrusionOk="0">
                    <a:moveTo>
                      <a:pt x="2268" y="1"/>
                    </a:moveTo>
                    <a:cubicBezTo>
                      <a:pt x="2160" y="1"/>
                      <a:pt x="2051" y="28"/>
                      <a:pt x="1953" y="80"/>
                    </a:cubicBezTo>
                    <a:lnTo>
                      <a:pt x="191" y="1104"/>
                    </a:lnTo>
                    <a:cubicBezTo>
                      <a:pt x="24" y="1199"/>
                      <a:pt x="0" y="1342"/>
                      <a:pt x="155" y="1426"/>
                    </a:cubicBezTo>
                    <a:lnTo>
                      <a:pt x="2417" y="2735"/>
                    </a:lnTo>
                    <a:cubicBezTo>
                      <a:pt x="2498" y="2773"/>
                      <a:pt x="2585" y="2791"/>
                      <a:pt x="2674" y="2791"/>
                    </a:cubicBezTo>
                    <a:cubicBezTo>
                      <a:pt x="2782" y="2791"/>
                      <a:pt x="2891" y="2764"/>
                      <a:pt x="2989" y="2711"/>
                    </a:cubicBezTo>
                    <a:lnTo>
                      <a:pt x="4751" y="1687"/>
                    </a:lnTo>
                    <a:cubicBezTo>
                      <a:pt x="4918" y="1592"/>
                      <a:pt x="4941" y="1449"/>
                      <a:pt x="4799" y="1366"/>
                    </a:cubicBezTo>
                    <a:lnTo>
                      <a:pt x="2524" y="56"/>
                    </a:lnTo>
                    <a:cubicBezTo>
                      <a:pt x="2444" y="19"/>
                      <a:pt x="2356" y="1"/>
                      <a:pt x="2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3933513" y="3828075"/>
                <a:ext cx="123250" cy="69800"/>
              </a:xfrm>
              <a:custGeom>
                <a:avLst/>
                <a:gdLst/>
                <a:ahLst/>
                <a:cxnLst/>
                <a:rect l="l" t="t" r="r" b="b"/>
                <a:pathLst>
                  <a:path w="4930" h="2792" extrusionOk="0">
                    <a:moveTo>
                      <a:pt x="2258" y="1"/>
                    </a:moveTo>
                    <a:cubicBezTo>
                      <a:pt x="2151" y="1"/>
                      <a:pt x="2045" y="28"/>
                      <a:pt x="1953" y="80"/>
                    </a:cubicBezTo>
                    <a:lnTo>
                      <a:pt x="179" y="1092"/>
                    </a:lnTo>
                    <a:cubicBezTo>
                      <a:pt x="13" y="1199"/>
                      <a:pt x="1" y="1342"/>
                      <a:pt x="144" y="1426"/>
                    </a:cubicBezTo>
                    <a:lnTo>
                      <a:pt x="2406" y="2735"/>
                    </a:lnTo>
                    <a:cubicBezTo>
                      <a:pt x="2491" y="2773"/>
                      <a:pt x="2582" y="2791"/>
                      <a:pt x="2672" y="2791"/>
                    </a:cubicBezTo>
                    <a:cubicBezTo>
                      <a:pt x="2782" y="2791"/>
                      <a:pt x="2891" y="2764"/>
                      <a:pt x="2989" y="2711"/>
                    </a:cubicBezTo>
                    <a:lnTo>
                      <a:pt x="4739" y="1688"/>
                    </a:lnTo>
                    <a:cubicBezTo>
                      <a:pt x="4918" y="1592"/>
                      <a:pt x="4930" y="1449"/>
                      <a:pt x="4787" y="1366"/>
                    </a:cubicBezTo>
                    <a:lnTo>
                      <a:pt x="2513" y="56"/>
                    </a:lnTo>
                    <a:cubicBezTo>
                      <a:pt x="2432" y="19"/>
                      <a:pt x="2345" y="1"/>
                      <a:pt x="2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3080738" y="3241325"/>
                <a:ext cx="132775" cy="75600"/>
              </a:xfrm>
              <a:custGeom>
                <a:avLst/>
                <a:gdLst/>
                <a:ahLst/>
                <a:cxnLst/>
                <a:rect l="l" t="t" r="r" b="b"/>
                <a:pathLst>
                  <a:path w="5311" h="3024" extrusionOk="0">
                    <a:moveTo>
                      <a:pt x="2285" y="0"/>
                    </a:moveTo>
                    <a:cubicBezTo>
                      <a:pt x="2192" y="0"/>
                      <a:pt x="2099" y="25"/>
                      <a:pt x="2012" y="71"/>
                    </a:cubicBezTo>
                    <a:lnTo>
                      <a:pt x="155" y="1143"/>
                    </a:lnTo>
                    <a:cubicBezTo>
                      <a:pt x="12" y="1226"/>
                      <a:pt x="0" y="1345"/>
                      <a:pt x="119" y="1417"/>
                    </a:cubicBezTo>
                    <a:lnTo>
                      <a:pt x="2810" y="2976"/>
                    </a:lnTo>
                    <a:cubicBezTo>
                      <a:pt x="2879" y="3008"/>
                      <a:pt x="2952" y="3023"/>
                      <a:pt x="3025" y="3023"/>
                    </a:cubicBezTo>
                    <a:cubicBezTo>
                      <a:pt x="3118" y="3023"/>
                      <a:pt x="3212" y="2999"/>
                      <a:pt x="3298" y="2952"/>
                    </a:cubicBezTo>
                    <a:lnTo>
                      <a:pt x="5156" y="1881"/>
                    </a:lnTo>
                    <a:cubicBezTo>
                      <a:pt x="5299" y="1798"/>
                      <a:pt x="5310" y="1678"/>
                      <a:pt x="5191" y="1607"/>
                    </a:cubicBezTo>
                    <a:lnTo>
                      <a:pt x="2501" y="47"/>
                    </a:lnTo>
                    <a:cubicBezTo>
                      <a:pt x="2432" y="16"/>
                      <a:pt x="2359" y="0"/>
                      <a:pt x="2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5"/>
              <p:cNvSpPr/>
              <p:nvPr/>
            </p:nvSpPr>
            <p:spPr>
              <a:xfrm>
                <a:off x="3178963" y="3298175"/>
                <a:ext cx="133075" cy="75600"/>
              </a:xfrm>
              <a:custGeom>
                <a:avLst/>
                <a:gdLst/>
                <a:ahLst/>
                <a:cxnLst/>
                <a:rect l="l" t="t" r="r" b="b"/>
                <a:pathLst>
                  <a:path w="5323" h="3024" extrusionOk="0">
                    <a:moveTo>
                      <a:pt x="2286" y="1"/>
                    </a:moveTo>
                    <a:cubicBezTo>
                      <a:pt x="2195" y="1"/>
                      <a:pt x="2104" y="25"/>
                      <a:pt x="2024" y="71"/>
                    </a:cubicBezTo>
                    <a:lnTo>
                      <a:pt x="155" y="1143"/>
                    </a:lnTo>
                    <a:cubicBezTo>
                      <a:pt x="12" y="1226"/>
                      <a:pt x="0" y="1345"/>
                      <a:pt x="131" y="1417"/>
                    </a:cubicBezTo>
                    <a:lnTo>
                      <a:pt x="2822" y="2976"/>
                    </a:lnTo>
                    <a:cubicBezTo>
                      <a:pt x="2891" y="3008"/>
                      <a:pt x="2964" y="3023"/>
                      <a:pt x="3036" y="3023"/>
                    </a:cubicBezTo>
                    <a:cubicBezTo>
                      <a:pt x="3128" y="3023"/>
                      <a:pt x="3219" y="2999"/>
                      <a:pt x="3298" y="2953"/>
                    </a:cubicBezTo>
                    <a:lnTo>
                      <a:pt x="5156" y="1881"/>
                    </a:lnTo>
                    <a:cubicBezTo>
                      <a:pt x="5299" y="1798"/>
                      <a:pt x="5322" y="1679"/>
                      <a:pt x="5191" y="1607"/>
                    </a:cubicBezTo>
                    <a:lnTo>
                      <a:pt x="2501" y="47"/>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5"/>
              <p:cNvSpPr/>
              <p:nvPr/>
            </p:nvSpPr>
            <p:spPr>
              <a:xfrm>
                <a:off x="3277488" y="3354900"/>
                <a:ext cx="132775" cy="75600"/>
              </a:xfrm>
              <a:custGeom>
                <a:avLst/>
                <a:gdLst/>
                <a:ahLst/>
                <a:cxnLst/>
                <a:rect l="l" t="t" r="r" b="b"/>
                <a:pathLst>
                  <a:path w="5311" h="3024" extrusionOk="0">
                    <a:moveTo>
                      <a:pt x="2256" y="0"/>
                    </a:moveTo>
                    <a:cubicBezTo>
                      <a:pt x="2170" y="0"/>
                      <a:pt x="2087" y="21"/>
                      <a:pt x="2012" y="64"/>
                    </a:cubicBezTo>
                    <a:lnTo>
                      <a:pt x="155" y="1148"/>
                    </a:lnTo>
                    <a:cubicBezTo>
                      <a:pt x="12" y="1231"/>
                      <a:pt x="0" y="1350"/>
                      <a:pt x="119" y="1422"/>
                    </a:cubicBezTo>
                    <a:lnTo>
                      <a:pt x="2810" y="2981"/>
                    </a:lnTo>
                    <a:cubicBezTo>
                      <a:pt x="2881" y="3009"/>
                      <a:pt x="2957" y="3023"/>
                      <a:pt x="3032" y="3023"/>
                    </a:cubicBezTo>
                    <a:cubicBezTo>
                      <a:pt x="3121" y="3023"/>
                      <a:pt x="3209" y="3003"/>
                      <a:pt x="3286" y="2958"/>
                    </a:cubicBezTo>
                    <a:lnTo>
                      <a:pt x="5156" y="1886"/>
                    </a:lnTo>
                    <a:cubicBezTo>
                      <a:pt x="5299" y="1803"/>
                      <a:pt x="5310" y="1672"/>
                      <a:pt x="5191" y="1600"/>
                    </a:cubicBezTo>
                    <a:lnTo>
                      <a:pt x="2489" y="53"/>
                    </a:lnTo>
                    <a:cubicBezTo>
                      <a:pt x="2414" y="18"/>
                      <a:pt x="2334" y="0"/>
                      <a:pt x="2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5"/>
              <p:cNvSpPr/>
              <p:nvPr/>
            </p:nvSpPr>
            <p:spPr>
              <a:xfrm>
                <a:off x="3375713" y="3411575"/>
                <a:ext cx="133075" cy="75600"/>
              </a:xfrm>
              <a:custGeom>
                <a:avLst/>
                <a:gdLst/>
                <a:ahLst/>
                <a:cxnLst/>
                <a:rect l="l" t="t" r="r" b="b"/>
                <a:pathLst>
                  <a:path w="5323" h="3024" extrusionOk="0">
                    <a:moveTo>
                      <a:pt x="2286" y="1"/>
                    </a:moveTo>
                    <a:cubicBezTo>
                      <a:pt x="2195" y="1"/>
                      <a:pt x="2104" y="25"/>
                      <a:pt x="2024" y="71"/>
                    </a:cubicBezTo>
                    <a:lnTo>
                      <a:pt x="167" y="1143"/>
                    </a:lnTo>
                    <a:cubicBezTo>
                      <a:pt x="24" y="1226"/>
                      <a:pt x="0" y="1345"/>
                      <a:pt x="131" y="1417"/>
                    </a:cubicBezTo>
                    <a:lnTo>
                      <a:pt x="2822" y="2977"/>
                    </a:lnTo>
                    <a:cubicBezTo>
                      <a:pt x="2891" y="3008"/>
                      <a:pt x="2964" y="3024"/>
                      <a:pt x="3036" y="3024"/>
                    </a:cubicBezTo>
                    <a:cubicBezTo>
                      <a:pt x="3128" y="3024"/>
                      <a:pt x="3219" y="2999"/>
                      <a:pt x="3298" y="2953"/>
                    </a:cubicBezTo>
                    <a:lnTo>
                      <a:pt x="5168" y="1881"/>
                    </a:lnTo>
                    <a:cubicBezTo>
                      <a:pt x="5311" y="1798"/>
                      <a:pt x="5322" y="1679"/>
                      <a:pt x="5203" y="1607"/>
                    </a:cubicBezTo>
                    <a:lnTo>
                      <a:pt x="2501" y="48"/>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5"/>
              <p:cNvSpPr/>
              <p:nvPr/>
            </p:nvSpPr>
            <p:spPr>
              <a:xfrm>
                <a:off x="3473938" y="3468425"/>
                <a:ext cx="133075" cy="75600"/>
              </a:xfrm>
              <a:custGeom>
                <a:avLst/>
                <a:gdLst/>
                <a:ahLst/>
                <a:cxnLst/>
                <a:rect l="l" t="t" r="r" b="b"/>
                <a:pathLst>
                  <a:path w="5323" h="3024" extrusionOk="0">
                    <a:moveTo>
                      <a:pt x="2286" y="1"/>
                    </a:moveTo>
                    <a:cubicBezTo>
                      <a:pt x="2195" y="1"/>
                      <a:pt x="2104" y="25"/>
                      <a:pt x="2024" y="72"/>
                    </a:cubicBezTo>
                    <a:lnTo>
                      <a:pt x="167" y="1143"/>
                    </a:lnTo>
                    <a:cubicBezTo>
                      <a:pt x="24" y="1226"/>
                      <a:pt x="0" y="1346"/>
                      <a:pt x="131" y="1417"/>
                    </a:cubicBezTo>
                    <a:lnTo>
                      <a:pt x="2822" y="2977"/>
                    </a:lnTo>
                    <a:cubicBezTo>
                      <a:pt x="2891" y="3008"/>
                      <a:pt x="2964" y="3024"/>
                      <a:pt x="3036" y="3024"/>
                    </a:cubicBezTo>
                    <a:cubicBezTo>
                      <a:pt x="3128" y="3024"/>
                      <a:pt x="3219" y="2999"/>
                      <a:pt x="3298" y="2953"/>
                    </a:cubicBezTo>
                    <a:lnTo>
                      <a:pt x="5168" y="1881"/>
                    </a:lnTo>
                    <a:cubicBezTo>
                      <a:pt x="5311" y="1798"/>
                      <a:pt x="5322" y="1679"/>
                      <a:pt x="5203" y="1607"/>
                    </a:cubicBezTo>
                    <a:lnTo>
                      <a:pt x="2501" y="48"/>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5"/>
              <p:cNvSpPr/>
              <p:nvPr/>
            </p:nvSpPr>
            <p:spPr>
              <a:xfrm>
                <a:off x="3572463" y="3525275"/>
                <a:ext cx="132775" cy="75600"/>
              </a:xfrm>
              <a:custGeom>
                <a:avLst/>
                <a:gdLst/>
                <a:ahLst/>
                <a:cxnLst/>
                <a:rect l="l" t="t" r="r" b="b"/>
                <a:pathLst>
                  <a:path w="5311" h="3024" extrusionOk="0">
                    <a:moveTo>
                      <a:pt x="2285" y="1"/>
                    </a:moveTo>
                    <a:cubicBezTo>
                      <a:pt x="2192" y="1"/>
                      <a:pt x="2099" y="25"/>
                      <a:pt x="2013" y="72"/>
                    </a:cubicBezTo>
                    <a:lnTo>
                      <a:pt x="155" y="1143"/>
                    </a:lnTo>
                    <a:cubicBezTo>
                      <a:pt x="12" y="1227"/>
                      <a:pt x="0" y="1346"/>
                      <a:pt x="119" y="1417"/>
                    </a:cubicBezTo>
                    <a:lnTo>
                      <a:pt x="2810" y="2977"/>
                    </a:lnTo>
                    <a:cubicBezTo>
                      <a:pt x="2879" y="3008"/>
                      <a:pt x="2952" y="3024"/>
                      <a:pt x="3026" y="3024"/>
                    </a:cubicBezTo>
                    <a:cubicBezTo>
                      <a:pt x="3118" y="3024"/>
                      <a:pt x="3212" y="2999"/>
                      <a:pt x="3298" y="2953"/>
                    </a:cubicBezTo>
                    <a:lnTo>
                      <a:pt x="5156" y="1881"/>
                    </a:lnTo>
                    <a:cubicBezTo>
                      <a:pt x="5299" y="1798"/>
                      <a:pt x="5311" y="1679"/>
                      <a:pt x="5191" y="1608"/>
                    </a:cubicBezTo>
                    <a:lnTo>
                      <a:pt x="2501" y="48"/>
                    </a:lnTo>
                    <a:cubicBezTo>
                      <a:pt x="2432" y="16"/>
                      <a:pt x="2359" y="1"/>
                      <a:pt x="2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5"/>
              <p:cNvSpPr/>
              <p:nvPr/>
            </p:nvSpPr>
            <p:spPr>
              <a:xfrm>
                <a:off x="3670688" y="3582000"/>
                <a:ext cx="133075" cy="75600"/>
              </a:xfrm>
              <a:custGeom>
                <a:avLst/>
                <a:gdLst/>
                <a:ahLst/>
                <a:cxnLst/>
                <a:rect l="l" t="t" r="r" b="b"/>
                <a:pathLst>
                  <a:path w="5323" h="3024" extrusionOk="0">
                    <a:moveTo>
                      <a:pt x="2268" y="1"/>
                    </a:moveTo>
                    <a:cubicBezTo>
                      <a:pt x="2182" y="1"/>
                      <a:pt x="2099" y="22"/>
                      <a:pt x="2024" y="65"/>
                    </a:cubicBezTo>
                    <a:lnTo>
                      <a:pt x="167" y="1148"/>
                    </a:lnTo>
                    <a:cubicBezTo>
                      <a:pt x="12" y="1232"/>
                      <a:pt x="0" y="1351"/>
                      <a:pt x="131" y="1422"/>
                    </a:cubicBezTo>
                    <a:lnTo>
                      <a:pt x="2822" y="2982"/>
                    </a:lnTo>
                    <a:cubicBezTo>
                      <a:pt x="2893" y="3009"/>
                      <a:pt x="2969" y="3024"/>
                      <a:pt x="3044" y="3024"/>
                    </a:cubicBezTo>
                    <a:cubicBezTo>
                      <a:pt x="3133" y="3024"/>
                      <a:pt x="3221" y="3003"/>
                      <a:pt x="3298" y="2958"/>
                    </a:cubicBezTo>
                    <a:lnTo>
                      <a:pt x="5156" y="1887"/>
                    </a:lnTo>
                    <a:cubicBezTo>
                      <a:pt x="5299" y="1803"/>
                      <a:pt x="5323" y="1672"/>
                      <a:pt x="5192" y="1601"/>
                    </a:cubicBezTo>
                    <a:lnTo>
                      <a:pt x="2501" y="53"/>
                    </a:lnTo>
                    <a:cubicBezTo>
                      <a:pt x="2426" y="19"/>
                      <a:pt x="2346" y="1"/>
                      <a:pt x="2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5"/>
              <p:cNvSpPr/>
              <p:nvPr/>
            </p:nvSpPr>
            <p:spPr>
              <a:xfrm>
                <a:off x="3769213" y="3638850"/>
                <a:ext cx="132775" cy="75575"/>
              </a:xfrm>
              <a:custGeom>
                <a:avLst/>
                <a:gdLst/>
                <a:ahLst/>
                <a:cxnLst/>
                <a:rect l="l" t="t" r="r" b="b"/>
                <a:pathLst>
                  <a:path w="5311" h="3023" extrusionOk="0">
                    <a:moveTo>
                      <a:pt x="2266" y="1"/>
                    </a:moveTo>
                    <a:cubicBezTo>
                      <a:pt x="2180" y="1"/>
                      <a:pt x="2093" y="22"/>
                      <a:pt x="2013" y="65"/>
                    </a:cubicBezTo>
                    <a:lnTo>
                      <a:pt x="155" y="1137"/>
                    </a:lnTo>
                    <a:cubicBezTo>
                      <a:pt x="12" y="1220"/>
                      <a:pt x="0" y="1351"/>
                      <a:pt x="119" y="1422"/>
                    </a:cubicBezTo>
                    <a:lnTo>
                      <a:pt x="2810" y="2970"/>
                    </a:lnTo>
                    <a:cubicBezTo>
                      <a:pt x="2885" y="3004"/>
                      <a:pt x="2965" y="3022"/>
                      <a:pt x="3045" y="3022"/>
                    </a:cubicBezTo>
                    <a:cubicBezTo>
                      <a:pt x="3131" y="3022"/>
                      <a:pt x="3218" y="3001"/>
                      <a:pt x="3298" y="2958"/>
                    </a:cubicBezTo>
                    <a:lnTo>
                      <a:pt x="5156" y="1875"/>
                    </a:lnTo>
                    <a:cubicBezTo>
                      <a:pt x="5299" y="1803"/>
                      <a:pt x="5311" y="1672"/>
                      <a:pt x="5192" y="1601"/>
                    </a:cubicBezTo>
                    <a:lnTo>
                      <a:pt x="2501" y="53"/>
                    </a:lnTo>
                    <a:cubicBezTo>
                      <a:pt x="2426" y="19"/>
                      <a:pt x="2346" y="1"/>
                      <a:pt x="2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5"/>
              <p:cNvSpPr/>
              <p:nvPr/>
            </p:nvSpPr>
            <p:spPr>
              <a:xfrm>
                <a:off x="3867438" y="3695550"/>
                <a:ext cx="132775" cy="75600"/>
              </a:xfrm>
              <a:custGeom>
                <a:avLst/>
                <a:gdLst/>
                <a:ahLst/>
                <a:cxnLst/>
                <a:rect l="l" t="t" r="r" b="b"/>
                <a:pathLst>
                  <a:path w="5311" h="3024" extrusionOk="0">
                    <a:moveTo>
                      <a:pt x="2285" y="0"/>
                    </a:moveTo>
                    <a:cubicBezTo>
                      <a:pt x="2193" y="0"/>
                      <a:pt x="2099" y="25"/>
                      <a:pt x="2013" y="71"/>
                    </a:cubicBezTo>
                    <a:lnTo>
                      <a:pt x="155" y="1143"/>
                    </a:lnTo>
                    <a:cubicBezTo>
                      <a:pt x="12" y="1226"/>
                      <a:pt x="0" y="1357"/>
                      <a:pt x="120" y="1428"/>
                    </a:cubicBezTo>
                    <a:lnTo>
                      <a:pt x="2822" y="2976"/>
                    </a:lnTo>
                    <a:cubicBezTo>
                      <a:pt x="2891" y="3008"/>
                      <a:pt x="2962" y="3023"/>
                      <a:pt x="3033" y="3023"/>
                    </a:cubicBezTo>
                    <a:cubicBezTo>
                      <a:pt x="3122" y="3023"/>
                      <a:pt x="3212" y="2999"/>
                      <a:pt x="3298" y="2952"/>
                    </a:cubicBezTo>
                    <a:lnTo>
                      <a:pt x="5156" y="1881"/>
                    </a:lnTo>
                    <a:cubicBezTo>
                      <a:pt x="5299" y="1797"/>
                      <a:pt x="5311" y="1678"/>
                      <a:pt x="5192" y="1607"/>
                    </a:cubicBezTo>
                    <a:lnTo>
                      <a:pt x="2501" y="47"/>
                    </a:lnTo>
                    <a:cubicBezTo>
                      <a:pt x="2432" y="16"/>
                      <a:pt x="2359" y="0"/>
                      <a:pt x="2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a:off x="3965963" y="3752400"/>
                <a:ext cx="132775" cy="75600"/>
              </a:xfrm>
              <a:custGeom>
                <a:avLst/>
                <a:gdLst/>
                <a:ahLst/>
                <a:cxnLst/>
                <a:rect l="l" t="t" r="r" b="b"/>
                <a:pathLst>
                  <a:path w="5311" h="3024" extrusionOk="0">
                    <a:moveTo>
                      <a:pt x="2274" y="0"/>
                    </a:moveTo>
                    <a:cubicBezTo>
                      <a:pt x="2183" y="0"/>
                      <a:pt x="2092" y="25"/>
                      <a:pt x="2013" y="71"/>
                    </a:cubicBezTo>
                    <a:lnTo>
                      <a:pt x="155" y="1143"/>
                    </a:lnTo>
                    <a:cubicBezTo>
                      <a:pt x="12" y="1226"/>
                      <a:pt x="0" y="1345"/>
                      <a:pt x="119" y="1417"/>
                    </a:cubicBezTo>
                    <a:lnTo>
                      <a:pt x="2810" y="2976"/>
                    </a:lnTo>
                    <a:cubicBezTo>
                      <a:pt x="2879" y="3008"/>
                      <a:pt x="2952" y="3023"/>
                      <a:pt x="3025" y="3023"/>
                    </a:cubicBezTo>
                    <a:cubicBezTo>
                      <a:pt x="3116" y="3023"/>
                      <a:pt x="3207" y="2999"/>
                      <a:pt x="3287" y="2952"/>
                    </a:cubicBezTo>
                    <a:lnTo>
                      <a:pt x="5156" y="1881"/>
                    </a:lnTo>
                    <a:cubicBezTo>
                      <a:pt x="5299" y="1798"/>
                      <a:pt x="5311" y="1678"/>
                      <a:pt x="5192" y="1607"/>
                    </a:cubicBezTo>
                    <a:lnTo>
                      <a:pt x="2489" y="47"/>
                    </a:lnTo>
                    <a:cubicBezTo>
                      <a:pt x="2420" y="16"/>
                      <a:pt x="2347" y="0"/>
                      <a:pt x="2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5"/>
              <p:cNvSpPr/>
              <p:nvPr/>
            </p:nvSpPr>
            <p:spPr>
              <a:xfrm>
                <a:off x="4064188" y="3809250"/>
                <a:ext cx="133075" cy="75600"/>
              </a:xfrm>
              <a:custGeom>
                <a:avLst/>
                <a:gdLst/>
                <a:ahLst/>
                <a:cxnLst/>
                <a:rect l="l" t="t" r="r" b="b"/>
                <a:pathLst>
                  <a:path w="5323" h="3024" extrusionOk="0">
                    <a:moveTo>
                      <a:pt x="2286" y="0"/>
                    </a:moveTo>
                    <a:cubicBezTo>
                      <a:pt x="2195" y="0"/>
                      <a:pt x="2104" y="25"/>
                      <a:pt x="2025" y="71"/>
                    </a:cubicBezTo>
                    <a:lnTo>
                      <a:pt x="155" y="1143"/>
                    </a:lnTo>
                    <a:cubicBezTo>
                      <a:pt x="12" y="1226"/>
                      <a:pt x="0" y="1345"/>
                      <a:pt x="120" y="1417"/>
                    </a:cubicBezTo>
                    <a:lnTo>
                      <a:pt x="2822" y="2976"/>
                    </a:lnTo>
                    <a:cubicBezTo>
                      <a:pt x="2891" y="3008"/>
                      <a:pt x="2964" y="3023"/>
                      <a:pt x="3037" y="3023"/>
                    </a:cubicBezTo>
                    <a:cubicBezTo>
                      <a:pt x="3128" y="3023"/>
                      <a:pt x="3219" y="2999"/>
                      <a:pt x="3299" y="2953"/>
                    </a:cubicBezTo>
                    <a:lnTo>
                      <a:pt x="5168" y="1881"/>
                    </a:lnTo>
                    <a:cubicBezTo>
                      <a:pt x="5311" y="1798"/>
                      <a:pt x="5323" y="1667"/>
                      <a:pt x="5204" y="1607"/>
                    </a:cubicBezTo>
                    <a:lnTo>
                      <a:pt x="2501" y="47"/>
                    </a:lnTo>
                    <a:cubicBezTo>
                      <a:pt x="2432" y="16"/>
                      <a:pt x="2359" y="0"/>
                      <a:pt x="2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5"/>
              <p:cNvSpPr/>
              <p:nvPr/>
            </p:nvSpPr>
            <p:spPr>
              <a:xfrm>
                <a:off x="3915663" y="4005975"/>
                <a:ext cx="145875" cy="83075"/>
              </a:xfrm>
              <a:custGeom>
                <a:avLst/>
                <a:gdLst/>
                <a:ahLst/>
                <a:cxnLst/>
                <a:rect l="l" t="t" r="r" b="b"/>
                <a:pathLst>
                  <a:path w="5835" h="3323" extrusionOk="0">
                    <a:moveTo>
                      <a:pt x="2283" y="0"/>
                    </a:moveTo>
                    <a:cubicBezTo>
                      <a:pt x="2200" y="0"/>
                      <a:pt x="2119" y="22"/>
                      <a:pt x="2048" y="60"/>
                    </a:cubicBezTo>
                    <a:lnTo>
                      <a:pt x="155" y="1156"/>
                    </a:lnTo>
                    <a:cubicBezTo>
                      <a:pt x="12" y="1227"/>
                      <a:pt x="0" y="1346"/>
                      <a:pt x="119" y="1418"/>
                    </a:cubicBezTo>
                    <a:lnTo>
                      <a:pt x="3346" y="3275"/>
                    </a:lnTo>
                    <a:cubicBezTo>
                      <a:pt x="3411" y="3308"/>
                      <a:pt x="3482" y="3323"/>
                      <a:pt x="3553" y="3323"/>
                    </a:cubicBezTo>
                    <a:cubicBezTo>
                      <a:pt x="3637" y="3323"/>
                      <a:pt x="3721" y="3302"/>
                      <a:pt x="3798" y="3263"/>
                    </a:cubicBezTo>
                    <a:lnTo>
                      <a:pt x="5680" y="2168"/>
                    </a:lnTo>
                    <a:cubicBezTo>
                      <a:pt x="5811" y="2096"/>
                      <a:pt x="5834" y="1977"/>
                      <a:pt x="5715" y="1906"/>
                    </a:cubicBezTo>
                    <a:lnTo>
                      <a:pt x="2489" y="48"/>
                    </a:lnTo>
                    <a:cubicBezTo>
                      <a:pt x="2423" y="16"/>
                      <a:pt x="2353" y="0"/>
                      <a:pt x="2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p:nvPr/>
            </p:nvSpPr>
            <p:spPr>
              <a:xfrm>
                <a:off x="3809388" y="3944650"/>
                <a:ext cx="145875" cy="83100"/>
              </a:xfrm>
              <a:custGeom>
                <a:avLst/>
                <a:gdLst/>
                <a:ahLst/>
                <a:cxnLst/>
                <a:rect l="l" t="t" r="r" b="b"/>
                <a:pathLst>
                  <a:path w="5835" h="3324" extrusionOk="0">
                    <a:moveTo>
                      <a:pt x="2282" y="1"/>
                    </a:moveTo>
                    <a:cubicBezTo>
                      <a:pt x="2198" y="1"/>
                      <a:pt x="2114" y="22"/>
                      <a:pt x="2037" y="61"/>
                    </a:cubicBezTo>
                    <a:lnTo>
                      <a:pt x="156" y="1156"/>
                    </a:lnTo>
                    <a:cubicBezTo>
                      <a:pt x="13" y="1227"/>
                      <a:pt x="1" y="1347"/>
                      <a:pt x="120" y="1418"/>
                    </a:cubicBezTo>
                    <a:lnTo>
                      <a:pt x="3346" y="3275"/>
                    </a:lnTo>
                    <a:cubicBezTo>
                      <a:pt x="3412" y="3308"/>
                      <a:pt x="3482" y="3323"/>
                      <a:pt x="3552" y="3323"/>
                    </a:cubicBezTo>
                    <a:cubicBezTo>
                      <a:pt x="3635" y="3323"/>
                      <a:pt x="3716" y="3302"/>
                      <a:pt x="3787" y="3263"/>
                    </a:cubicBezTo>
                    <a:lnTo>
                      <a:pt x="5680" y="2168"/>
                    </a:lnTo>
                    <a:cubicBezTo>
                      <a:pt x="5811" y="2097"/>
                      <a:pt x="5835" y="1978"/>
                      <a:pt x="5716" y="1906"/>
                    </a:cubicBezTo>
                    <a:lnTo>
                      <a:pt x="2489" y="49"/>
                    </a:lnTo>
                    <a:cubicBezTo>
                      <a:pt x="2424" y="16"/>
                      <a:pt x="2353" y="1"/>
                      <a:pt x="2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5"/>
              <p:cNvSpPr/>
              <p:nvPr/>
            </p:nvSpPr>
            <p:spPr>
              <a:xfrm>
                <a:off x="3703138" y="3883350"/>
                <a:ext cx="145875" cy="82950"/>
              </a:xfrm>
              <a:custGeom>
                <a:avLst/>
                <a:gdLst/>
                <a:ahLst/>
                <a:cxnLst/>
                <a:rect l="l" t="t" r="r" b="b"/>
                <a:pathLst>
                  <a:path w="5835" h="3318" extrusionOk="0">
                    <a:moveTo>
                      <a:pt x="2282" y="0"/>
                    </a:moveTo>
                    <a:cubicBezTo>
                      <a:pt x="2198" y="0"/>
                      <a:pt x="2114" y="21"/>
                      <a:pt x="2036" y="60"/>
                    </a:cubicBezTo>
                    <a:lnTo>
                      <a:pt x="143" y="1155"/>
                    </a:lnTo>
                    <a:cubicBezTo>
                      <a:pt x="12" y="1227"/>
                      <a:pt x="0" y="1346"/>
                      <a:pt x="119" y="1417"/>
                    </a:cubicBezTo>
                    <a:lnTo>
                      <a:pt x="3346" y="3275"/>
                    </a:lnTo>
                    <a:cubicBezTo>
                      <a:pt x="3414" y="3303"/>
                      <a:pt x="3488" y="3318"/>
                      <a:pt x="3560" y="3318"/>
                    </a:cubicBezTo>
                    <a:cubicBezTo>
                      <a:pt x="3640" y="3318"/>
                      <a:pt x="3718" y="3300"/>
                      <a:pt x="3786" y="3263"/>
                    </a:cubicBezTo>
                    <a:lnTo>
                      <a:pt x="5679" y="2167"/>
                    </a:lnTo>
                    <a:cubicBezTo>
                      <a:pt x="5810" y="2084"/>
                      <a:pt x="5834" y="1977"/>
                      <a:pt x="5715" y="1905"/>
                    </a:cubicBezTo>
                    <a:lnTo>
                      <a:pt x="2489" y="48"/>
                    </a:lnTo>
                    <a:cubicBezTo>
                      <a:pt x="2423" y="15"/>
                      <a:pt x="2353" y="0"/>
                      <a:pt x="2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5"/>
              <p:cNvSpPr/>
              <p:nvPr/>
            </p:nvSpPr>
            <p:spPr>
              <a:xfrm>
                <a:off x="3042338" y="3501700"/>
                <a:ext cx="700400" cy="403300"/>
              </a:xfrm>
              <a:custGeom>
                <a:avLst/>
                <a:gdLst/>
                <a:ahLst/>
                <a:cxnLst/>
                <a:rect l="l" t="t" r="r" b="b"/>
                <a:pathLst>
                  <a:path w="28016" h="16132" extrusionOk="0">
                    <a:moveTo>
                      <a:pt x="2294" y="0"/>
                    </a:moveTo>
                    <a:cubicBezTo>
                      <a:pt x="2206" y="0"/>
                      <a:pt x="2117" y="22"/>
                      <a:pt x="2036" y="62"/>
                    </a:cubicBezTo>
                    <a:lnTo>
                      <a:pt x="155" y="1158"/>
                    </a:lnTo>
                    <a:cubicBezTo>
                      <a:pt x="12" y="1229"/>
                      <a:pt x="0" y="1348"/>
                      <a:pt x="119" y="1419"/>
                    </a:cubicBezTo>
                    <a:lnTo>
                      <a:pt x="25539" y="16088"/>
                    </a:lnTo>
                    <a:cubicBezTo>
                      <a:pt x="25607" y="16116"/>
                      <a:pt x="25678" y="16131"/>
                      <a:pt x="25749" y="16131"/>
                    </a:cubicBezTo>
                    <a:cubicBezTo>
                      <a:pt x="25827" y="16131"/>
                      <a:pt x="25905" y="16113"/>
                      <a:pt x="25980" y="16076"/>
                    </a:cubicBezTo>
                    <a:lnTo>
                      <a:pt x="27873" y="14981"/>
                    </a:lnTo>
                    <a:cubicBezTo>
                      <a:pt x="28004" y="14897"/>
                      <a:pt x="28016" y="14790"/>
                      <a:pt x="27909" y="14719"/>
                    </a:cubicBezTo>
                    <a:lnTo>
                      <a:pt x="2489" y="38"/>
                    </a:lnTo>
                    <a:cubicBezTo>
                      <a:pt x="2427" y="13"/>
                      <a:pt x="2361" y="0"/>
                      <a:pt x="2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15"/>
            <p:cNvSpPr/>
            <p:nvPr/>
          </p:nvSpPr>
          <p:spPr>
            <a:xfrm>
              <a:off x="3548638" y="2988300"/>
              <a:ext cx="838525" cy="489075"/>
            </a:xfrm>
            <a:custGeom>
              <a:avLst/>
              <a:gdLst/>
              <a:ahLst/>
              <a:cxnLst/>
              <a:rect l="l" t="t" r="r" b="b"/>
              <a:pathLst>
                <a:path w="33541" h="19563" extrusionOk="0">
                  <a:moveTo>
                    <a:pt x="32481" y="13526"/>
                  </a:moveTo>
                  <a:lnTo>
                    <a:pt x="9585" y="298"/>
                  </a:lnTo>
                  <a:cubicBezTo>
                    <a:pt x="9073" y="0"/>
                    <a:pt x="8180" y="48"/>
                    <a:pt x="7585" y="381"/>
                  </a:cubicBezTo>
                  <a:lnTo>
                    <a:pt x="680" y="4370"/>
                  </a:lnTo>
                  <a:lnTo>
                    <a:pt x="1" y="4215"/>
                  </a:lnTo>
                  <a:lnTo>
                    <a:pt x="1" y="5132"/>
                  </a:lnTo>
                  <a:cubicBezTo>
                    <a:pt x="25" y="5346"/>
                    <a:pt x="156" y="5537"/>
                    <a:pt x="346" y="5632"/>
                  </a:cubicBezTo>
                  <a:lnTo>
                    <a:pt x="23968" y="19265"/>
                  </a:lnTo>
                  <a:cubicBezTo>
                    <a:pt x="24480" y="19562"/>
                    <a:pt x="25373" y="19527"/>
                    <a:pt x="25968" y="19181"/>
                  </a:cubicBezTo>
                  <a:lnTo>
                    <a:pt x="33053" y="15098"/>
                  </a:lnTo>
                  <a:cubicBezTo>
                    <a:pt x="33374" y="14907"/>
                    <a:pt x="33541" y="14669"/>
                    <a:pt x="33541" y="14443"/>
                  </a:cubicBezTo>
                  <a:lnTo>
                    <a:pt x="33541" y="13526"/>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5"/>
            <p:cNvSpPr/>
            <p:nvPr/>
          </p:nvSpPr>
          <p:spPr>
            <a:xfrm>
              <a:off x="3548638" y="2968000"/>
              <a:ext cx="838525" cy="484075"/>
            </a:xfrm>
            <a:custGeom>
              <a:avLst/>
              <a:gdLst/>
              <a:ahLst/>
              <a:cxnLst/>
              <a:rect l="l" t="t" r="r" b="b"/>
              <a:pathLst>
                <a:path w="33541" h="19363" extrusionOk="0">
                  <a:moveTo>
                    <a:pt x="8720" y="1"/>
                  </a:moveTo>
                  <a:cubicBezTo>
                    <a:pt x="8327" y="1"/>
                    <a:pt x="7911" y="94"/>
                    <a:pt x="7585" y="277"/>
                  </a:cubicBezTo>
                  <a:lnTo>
                    <a:pt x="489" y="4372"/>
                  </a:lnTo>
                  <a:cubicBezTo>
                    <a:pt x="168" y="4563"/>
                    <a:pt x="1" y="4801"/>
                    <a:pt x="1" y="5027"/>
                  </a:cubicBezTo>
                  <a:cubicBezTo>
                    <a:pt x="25" y="5242"/>
                    <a:pt x="156" y="5432"/>
                    <a:pt x="346" y="5527"/>
                  </a:cubicBezTo>
                  <a:lnTo>
                    <a:pt x="23968" y="19160"/>
                  </a:lnTo>
                  <a:cubicBezTo>
                    <a:pt x="24202" y="19296"/>
                    <a:pt x="24517" y="19363"/>
                    <a:pt x="24845" y="19363"/>
                  </a:cubicBezTo>
                  <a:cubicBezTo>
                    <a:pt x="25235" y="19363"/>
                    <a:pt x="25646" y="19269"/>
                    <a:pt x="25968" y="19088"/>
                  </a:cubicBezTo>
                  <a:lnTo>
                    <a:pt x="33053" y="14993"/>
                  </a:lnTo>
                  <a:cubicBezTo>
                    <a:pt x="33374" y="14802"/>
                    <a:pt x="33541" y="14564"/>
                    <a:pt x="33541" y="14338"/>
                  </a:cubicBezTo>
                  <a:cubicBezTo>
                    <a:pt x="33529" y="14112"/>
                    <a:pt x="33398" y="13921"/>
                    <a:pt x="33195" y="13838"/>
                  </a:cubicBezTo>
                  <a:lnTo>
                    <a:pt x="9585" y="193"/>
                  </a:lnTo>
                  <a:cubicBezTo>
                    <a:pt x="9354" y="64"/>
                    <a:pt x="9045" y="1"/>
                    <a:pt x="8720"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5"/>
            <p:cNvSpPr/>
            <p:nvPr/>
          </p:nvSpPr>
          <p:spPr>
            <a:xfrm>
              <a:off x="3760888" y="2885900"/>
              <a:ext cx="414350" cy="444425"/>
            </a:xfrm>
            <a:custGeom>
              <a:avLst/>
              <a:gdLst/>
              <a:ahLst/>
              <a:cxnLst/>
              <a:rect l="l" t="t" r="r" b="b"/>
              <a:pathLst>
                <a:path w="16574" h="17777" extrusionOk="0">
                  <a:moveTo>
                    <a:pt x="14323" y="8073"/>
                  </a:moveTo>
                  <a:lnTo>
                    <a:pt x="0" y="1"/>
                  </a:lnTo>
                  <a:lnTo>
                    <a:pt x="0" y="8680"/>
                  </a:lnTo>
                  <a:cubicBezTo>
                    <a:pt x="0" y="8728"/>
                    <a:pt x="24" y="8764"/>
                    <a:pt x="71" y="8787"/>
                  </a:cubicBezTo>
                  <a:lnTo>
                    <a:pt x="15526" y="17705"/>
                  </a:lnTo>
                  <a:cubicBezTo>
                    <a:pt x="15669" y="17777"/>
                    <a:pt x="15835" y="17765"/>
                    <a:pt x="15966" y="17693"/>
                  </a:cubicBezTo>
                  <a:lnTo>
                    <a:pt x="16466" y="17408"/>
                  </a:lnTo>
                  <a:cubicBezTo>
                    <a:pt x="16526" y="17372"/>
                    <a:pt x="16574" y="17324"/>
                    <a:pt x="16574" y="17253"/>
                  </a:cubicBezTo>
                  <a:lnTo>
                    <a:pt x="16574" y="8573"/>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a:off x="3759688" y="2873400"/>
              <a:ext cx="415550" cy="239350"/>
            </a:xfrm>
            <a:custGeom>
              <a:avLst/>
              <a:gdLst/>
              <a:ahLst/>
              <a:cxnLst/>
              <a:rect l="l" t="t" r="r" b="b"/>
              <a:pathLst>
                <a:path w="16622" h="9574" extrusionOk="0">
                  <a:moveTo>
                    <a:pt x="878" y="0"/>
                  </a:moveTo>
                  <a:cubicBezTo>
                    <a:pt x="796" y="0"/>
                    <a:pt x="714" y="21"/>
                    <a:pt x="643" y="60"/>
                  </a:cubicBezTo>
                  <a:lnTo>
                    <a:pt x="143" y="346"/>
                  </a:lnTo>
                  <a:cubicBezTo>
                    <a:pt x="12" y="429"/>
                    <a:pt x="0" y="536"/>
                    <a:pt x="119" y="608"/>
                  </a:cubicBezTo>
                  <a:lnTo>
                    <a:pt x="15574" y="9526"/>
                  </a:lnTo>
                  <a:cubicBezTo>
                    <a:pt x="15639" y="9558"/>
                    <a:pt x="15707" y="9574"/>
                    <a:pt x="15776" y="9574"/>
                  </a:cubicBezTo>
                  <a:cubicBezTo>
                    <a:pt x="15856" y="9574"/>
                    <a:pt x="15937" y="9552"/>
                    <a:pt x="16014" y="9514"/>
                  </a:cubicBezTo>
                  <a:lnTo>
                    <a:pt x="16502" y="9228"/>
                  </a:lnTo>
                  <a:cubicBezTo>
                    <a:pt x="16562" y="9204"/>
                    <a:pt x="16610" y="9145"/>
                    <a:pt x="16622" y="9073"/>
                  </a:cubicBezTo>
                  <a:cubicBezTo>
                    <a:pt x="16610" y="9026"/>
                    <a:pt x="16586" y="8990"/>
                    <a:pt x="16538" y="8966"/>
                  </a:cubicBezTo>
                  <a:lnTo>
                    <a:pt x="1084" y="48"/>
                  </a:lnTo>
                  <a:cubicBezTo>
                    <a:pt x="1018" y="15"/>
                    <a:pt x="948" y="0"/>
                    <a:pt x="878"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5"/>
            <p:cNvSpPr/>
            <p:nvPr/>
          </p:nvSpPr>
          <p:spPr>
            <a:xfrm>
              <a:off x="3248613" y="1504175"/>
              <a:ext cx="1450200" cy="1892225"/>
            </a:xfrm>
            <a:custGeom>
              <a:avLst/>
              <a:gdLst/>
              <a:ahLst/>
              <a:cxnLst/>
              <a:rect l="l" t="t" r="r" b="b"/>
              <a:pathLst>
                <a:path w="58008" h="75689" extrusionOk="0">
                  <a:moveTo>
                    <a:pt x="56710" y="31219"/>
                  </a:moveTo>
                  <a:lnTo>
                    <a:pt x="2977" y="203"/>
                  </a:lnTo>
                  <a:cubicBezTo>
                    <a:pt x="2655" y="13"/>
                    <a:pt x="2358" y="1"/>
                    <a:pt x="2132" y="132"/>
                  </a:cubicBezTo>
                  <a:lnTo>
                    <a:pt x="0" y="1358"/>
                  </a:lnTo>
                  <a:lnTo>
                    <a:pt x="1679" y="2549"/>
                  </a:lnTo>
                  <a:lnTo>
                    <a:pt x="1679" y="40875"/>
                  </a:lnTo>
                  <a:cubicBezTo>
                    <a:pt x="1679" y="41828"/>
                    <a:pt x="2263" y="42947"/>
                    <a:pt x="2977" y="43363"/>
                  </a:cubicBezTo>
                  <a:lnTo>
                    <a:pt x="55353" y="73605"/>
                  </a:lnTo>
                  <a:lnTo>
                    <a:pt x="55424" y="75689"/>
                  </a:lnTo>
                  <a:lnTo>
                    <a:pt x="57555" y="74451"/>
                  </a:lnTo>
                  <a:cubicBezTo>
                    <a:pt x="57829" y="74296"/>
                    <a:pt x="58008" y="73927"/>
                    <a:pt x="58008" y="73403"/>
                  </a:cubicBezTo>
                  <a:lnTo>
                    <a:pt x="58008" y="33707"/>
                  </a:lnTo>
                  <a:cubicBezTo>
                    <a:pt x="58008" y="32743"/>
                    <a:pt x="57424" y="31636"/>
                    <a:pt x="56710" y="31219"/>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5"/>
            <p:cNvSpPr/>
            <p:nvPr/>
          </p:nvSpPr>
          <p:spPr>
            <a:xfrm>
              <a:off x="3237288" y="1535150"/>
              <a:ext cx="1408250" cy="1864225"/>
            </a:xfrm>
            <a:custGeom>
              <a:avLst/>
              <a:gdLst/>
              <a:ahLst/>
              <a:cxnLst/>
              <a:rect l="l" t="t" r="r" b="b"/>
              <a:pathLst>
                <a:path w="56330" h="74569" extrusionOk="0">
                  <a:moveTo>
                    <a:pt x="55032" y="31206"/>
                  </a:moveTo>
                  <a:lnTo>
                    <a:pt x="1299" y="203"/>
                  </a:lnTo>
                  <a:cubicBezTo>
                    <a:pt x="977" y="12"/>
                    <a:pt x="680" y="0"/>
                    <a:pt x="453" y="131"/>
                  </a:cubicBezTo>
                  <a:cubicBezTo>
                    <a:pt x="180" y="286"/>
                    <a:pt x="1" y="655"/>
                    <a:pt x="1" y="1179"/>
                  </a:cubicBezTo>
                  <a:lnTo>
                    <a:pt x="1" y="40862"/>
                  </a:lnTo>
                  <a:cubicBezTo>
                    <a:pt x="1" y="41827"/>
                    <a:pt x="584" y="42934"/>
                    <a:pt x="1299" y="43351"/>
                  </a:cubicBezTo>
                  <a:lnTo>
                    <a:pt x="55032" y="74367"/>
                  </a:lnTo>
                  <a:cubicBezTo>
                    <a:pt x="55353" y="74557"/>
                    <a:pt x="55651" y="74569"/>
                    <a:pt x="55877" y="74438"/>
                  </a:cubicBezTo>
                  <a:cubicBezTo>
                    <a:pt x="56151" y="74283"/>
                    <a:pt x="56329" y="73914"/>
                    <a:pt x="56329" y="73390"/>
                  </a:cubicBezTo>
                  <a:lnTo>
                    <a:pt x="56329" y="33695"/>
                  </a:lnTo>
                  <a:cubicBezTo>
                    <a:pt x="56329" y="32742"/>
                    <a:pt x="55746" y="31623"/>
                    <a:pt x="55032" y="31206"/>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5"/>
            <p:cNvSpPr/>
            <p:nvPr/>
          </p:nvSpPr>
          <p:spPr>
            <a:xfrm>
              <a:off x="3266763" y="1573550"/>
              <a:ext cx="1349000" cy="1787150"/>
            </a:xfrm>
            <a:custGeom>
              <a:avLst/>
              <a:gdLst/>
              <a:ahLst/>
              <a:cxnLst/>
              <a:rect l="l" t="t" r="r" b="b"/>
              <a:pathLst>
                <a:path w="53960" h="71486" extrusionOk="0">
                  <a:moveTo>
                    <a:pt x="53174" y="30492"/>
                  </a:moveTo>
                  <a:lnTo>
                    <a:pt x="798" y="250"/>
                  </a:lnTo>
                  <a:cubicBezTo>
                    <a:pt x="358" y="0"/>
                    <a:pt x="1" y="274"/>
                    <a:pt x="1" y="845"/>
                  </a:cubicBezTo>
                  <a:lnTo>
                    <a:pt x="1" y="39481"/>
                  </a:lnTo>
                  <a:cubicBezTo>
                    <a:pt x="1" y="40065"/>
                    <a:pt x="358" y="40743"/>
                    <a:pt x="798" y="40993"/>
                  </a:cubicBezTo>
                  <a:lnTo>
                    <a:pt x="53174" y="71235"/>
                  </a:lnTo>
                  <a:cubicBezTo>
                    <a:pt x="53603" y="71485"/>
                    <a:pt x="53960" y="71223"/>
                    <a:pt x="53960" y="70640"/>
                  </a:cubicBezTo>
                  <a:lnTo>
                    <a:pt x="53960" y="32004"/>
                  </a:lnTo>
                  <a:cubicBezTo>
                    <a:pt x="53960" y="31421"/>
                    <a:pt x="53614" y="30742"/>
                    <a:pt x="53174" y="30492"/>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15"/>
          <p:cNvSpPr/>
          <p:nvPr/>
        </p:nvSpPr>
        <p:spPr>
          <a:xfrm>
            <a:off x="6903482" y="2515004"/>
            <a:ext cx="1236307" cy="1672149"/>
          </a:xfrm>
          <a:custGeom>
            <a:avLst/>
            <a:gdLst/>
            <a:ahLst/>
            <a:cxnLst/>
            <a:rect l="l" t="t" r="r" b="b"/>
            <a:pathLst>
              <a:path w="52721" h="71307" extrusionOk="0">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5"/>
          <p:cNvSpPr/>
          <p:nvPr/>
        </p:nvSpPr>
        <p:spPr>
          <a:xfrm>
            <a:off x="6897057" y="2144213"/>
            <a:ext cx="1249158" cy="741583"/>
          </a:xfrm>
          <a:custGeom>
            <a:avLst/>
            <a:gdLst/>
            <a:ahLst/>
            <a:cxnLst/>
            <a:rect l="l" t="t" r="r" b="b"/>
            <a:pathLst>
              <a:path w="53269" h="31624" extrusionOk="0">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5"/>
          <p:cNvSpPr/>
          <p:nvPr/>
        </p:nvSpPr>
        <p:spPr>
          <a:xfrm>
            <a:off x="6923579" y="2628338"/>
            <a:ext cx="567349" cy="364108"/>
          </a:xfrm>
          <a:custGeom>
            <a:avLst/>
            <a:gdLst/>
            <a:ahLst/>
            <a:cxnLst/>
            <a:rect l="l" t="t" r="r" b="b"/>
            <a:pathLst>
              <a:path w="24194" h="15527" extrusionOk="0">
                <a:moveTo>
                  <a:pt x="24194" y="15527"/>
                </a:moveTo>
                <a:lnTo>
                  <a:pt x="0" y="1561"/>
                </a:lnTo>
                <a:lnTo>
                  <a:pt x="0" y="1"/>
                </a:lnTo>
                <a:lnTo>
                  <a:pt x="24194"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5"/>
          <p:cNvSpPr/>
          <p:nvPr/>
        </p:nvSpPr>
        <p:spPr>
          <a:xfrm>
            <a:off x="6923579" y="2679435"/>
            <a:ext cx="567349" cy="364390"/>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5"/>
          <p:cNvSpPr/>
          <p:nvPr/>
        </p:nvSpPr>
        <p:spPr>
          <a:xfrm>
            <a:off x="6923579" y="2730814"/>
            <a:ext cx="567349" cy="364108"/>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5"/>
          <p:cNvSpPr/>
          <p:nvPr/>
        </p:nvSpPr>
        <p:spPr>
          <a:xfrm>
            <a:off x="6923579" y="2782193"/>
            <a:ext cx="567349" cy="364108"/>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5"/>
          <p:cNvSpPr/>
          <p:nvPr/>
        </p:nvSpPr>
        <p:spPr>
          <a:xfrm>
            <a:off x="6923579" y="2833572"/>
            <a:ext cx="567349" cy="364085"/>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5"/>
          <p:cNvSpPr/>
          <p:nvPr/>
        </p:nvSpPr>
        <p:spPr>
          <a:xfrm>
            <a:off x="6923579" y="2925145"/>
            <a:ext cx="567349" cy="364108"/>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5"/>
          <p:cNvSpPr/>
          <p:nvPr/>
        </p:nvSpPr>
        <p:spPr>
          <a:xfrm>
            <a:off x="6923579" y="2976524"/>
            <a:ext cx="567349" cy="364085"/>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5"/>
          <p:cNvSpPr/>
          <p:nvPr/>
        </p:nvSpPr>
        <p:spPr>
          <a:xfrm>
            <a:off x="6923579" y="3027598"/>
            <a:ext cx="567349" cy="364390"/>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5"/>
          <p:cNvSpPr/>
          <p:nvPr/>
        </p:nvSpPr>
        <p:spPr>
          <a:xfrm>
            <a:off x="6923579" y="3078977"/>
            <a:ext cx="567349" cy="364108"/>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5"/>
          <p:cNvSpPr/>
          <p:nvPr/>
        </p:nvSpPr>
        <p:spPr>
          <a:xfrm>
            <a:off x="6923579" y="3130356"/>
            <a:ext cx="567349" cy="364108"/>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5"/>
          <p:cNvSpPr/>
          <p:nvPr/>
        </p:nvSpPr>
        <p:spPr>
          <a:xfrm>
            <a:off x="6923579" y="3221928"/>
            <a:ext cx="567349" cy="364108"/>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5"/>
          <p:cNvSpPr/>
          <p:nvPr/>
        </p:nvSpPr>
        <p:spPr>
          <a:xfrm>
            <a:off x="6923579" y="3273307"/>
            <a:ext cx="567349" cy="364108"/>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5"/>
          <p:cNvSpPr/>
          <p:nvPr/>
        </p:nvSpPr>
        <p:spPr>
          <a:xfrm>
            <a:off x="6923579" y="3324686"/>
            <a:ext cx="567349" cy="364085"/>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5"/>
          <p:cNvSpPr/>
          <p:nvPr/>
        </p:nvSpPr>
        <p:spPr>
          <a:xfrm>
            <a:off x="6923579" y="3375760"/>
            <a:ext cx="567349" cy="364390"/>
          </a:xfrm>
          <a:custGeom>
            <a:avLst/>
            <a:gdLst/>
            <a:ahLst/>
            <a:cxnLst/>
            <a:rect l="l" t="t" r="r" b="b"/>
            <a:pathLst>
              <a:path w="24194" h="15539" extrusionOk="0">
                <a:moveTo>
                  <a:pt x="24194" y="15539"/>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5"/>
          <p:cNvSpPr/>
          <p:nvPr/>
        </p:nvSpPr>
        <p:spPr>
          <a:xfrm>
            <a:off x="6923579" y="3427139"/>
            <a:ext cx="567349" cy="364108"/>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5"/>
          <p:cNvSpPr/>
          <p:nvPr/>
        </p:nvSpPr>
        <p:spPr>
          <a:xfrm>
            <a:off x="6923579" y="3518711"/>
            <a:ext cx="567349" cy="364108"/>
          </a:xfrm>
          <a:custGeom>
            <a:avLst/>
            <a:gdLst/>
            <a:ahLst/>
            <a:cxnLst/>
            <a:rect l="l" t="t" r="r" b="b"/>
            <a:pathLst>
              <a:path w="24194" h="15527" extrusionOk="0">
                <a:moveTo>
                  <a:pt x="24194" y="15527"/>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6923579" y="3570090"/>
            <a:ext cx="567349" cy="364108"/>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6923579" y="3621469"/>
            <a:ext cx="567349" cy="364108"/>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5"/>
          <p:cNvSpPr/>
          <p:nvPr/>
        </p:nvSpPr>
        <p:spPr>
          <a:xfrm>
            <a:off x="6923579" y="3672848"/>
            <a:ext cx="567349" cy="364085"/>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5"/>
          <p:cNvSpPr/>
          <p:nvPr/>
        </p:nvSpPr>
        <p:spPr>
          <a:xfrm>
            <a:off x="6923579" y="3723945"/>
            <a:ext cx="567349" cy="364366"/>
          </a:xfrm>
          <a:custGeom>
            <a:avLst/>
            <a:gdLst/>
            <a:ahLst/>
            <a:cxnLst/>
            <a:rect l="l" t="t" r="r" b="b"/>
            <a:pathLst>
              <a:path w="24194" h="15538" extrusionOk="0">
                <a:moveTo>
                  <a:pt x="24194" y="15538"/>
                </a:moveTo>
                <a:lnTo>
                  <a:pt x="0" y="1572"/>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5"/>
          <p:cNvSpPr/>
          <p:nvPr/>
        </p:nvSpPr>
        <p:spPr>
          <a:xfrm>
            <a:off x="7552344" y="2628338"/>
            <a:ext cx="567068" cy="364108"/>
          </a:xfrm>
          <a:custGeom>
            <a:avLst/>
            <a:gdLst/>
            <a:ahLst/>
            <a:cxnLst/>
            <a:rect l="l" t="t" r="r" b="b"/>
            <a:pathLst>
              <a:path w="24182" h="15527" extrusionOk="0">
                <a:moveTo>
                  <a:pt x="0" y="15527"/>
                </a:moveTo>
                <a:lnTo>
                  <a:pt x="24182" y="1561"/>
                </a:lnTo>
                <a:lnTo>
                  <a:pt x="24182" y="1"/>
                </a:lnTo>
                <a:lnTo>
                  <a:pt x="0"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7552344" y="2679435"/>
            <a:ext cx="567068" cy="364390"/>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7552344" y="2730814"/>
            <a:ext cx="567068" cy="364108"/>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5"/>
          <p:cNvSpPr/>
          <p:nvPr/>
        </p:nvSpPr>
        <p:spPr>
          <a:xfrm>
            <a:off x="7552344" y="2782193"/>
            <a:ext cx="567068" cy="364108"/>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5"/>
          <p:cNvSpPr/>
          <p:nvPr/>
        </p:nvSpPr>
        <p:spPr>
          <a:xfrm>
            <a:off x="7552344" y="2833572"/>
            <a:ext cx="567068" cy="364085"/>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7552344" y="2925145"/>
            <a:ext cx="567068" cy="364108"/>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7552344" y="2976524"/>
            <a:ext cx="567068" cy="364085"/>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7552344" y="3027598"/>
            <a:ext cx="567068" cy="364390"/>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7552344" y="3078977"/>
            <a:ext cx="567068" cy="364108"/>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5"/>
          <p:cNvSpPr/>
          <p:nvPr/>
        </p:nvSpPr>
        <p:spPr>
          <a:xfrm>
            <a:off x="7552344" y="3130356"/>
            <a:ext cx="567068" cy="364108"/>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5"/>
          <p:cNvSpPr/>
          <p:nvPr/>
        </p:nvSpPr>
        <p:spPr>
          <a:xfrm>
            <a:off x="7552344" y="3221928"/>
            <a:ext cx="567068" cy="364108"/>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7552344" y="3273307"/>
            <a:ext cx="567068" cy="364108"/>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7552344" y="3324686"/>
            <a:ext cx="567068" cy="364085"/>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7552344" y="3375760"/>
            <a:ext cx="567068" cy="364390"/>
          </a:xfrm>
          <a:custGeom>
            <a:avLst/>
            <a:gdLst/>
            <a:ahLst/>
            <a:cxnLst/>
            <a:rect l="l" t="t" r="r" b="b"/>
            <a:pathLst>
              <a:path w="24182" h="15539" extrusionOk="0">
                <a:moveTo>
                  <a:pt x="0" y="15539"/>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7552344" y="3427139"/>
            <a:ext cx="567068" cy="364108"/>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5"/>
          <p:cNvSpPr/>
          <p:nvPr/>
        </p:nvSpPr>
        <p:spPr>
          <a:xfrm>
            <a:off x="7552344" y="3518711"/>
            <a:ext cx="567068" cy="364108"/>
          </a:xfrm>
          <a:custGeom>
            <a:avLst/>
            <a:gdLst/>
            <a:ahLst/>
            <a:cxnLst/>
            <a:rect l="l" t="t" r="r" b="b"/>
            <a:pathLst>
              <a:path w="24182" h="15527" extrusionOk="0">
                <a:moveTo>
                  <a:pt x="0" y="15527"/>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5"/>
          <p:cNvSpPr/>
          <p:nvPr/>
        </p:nvSpPr>
        <p:spPr>
          <a:xfrm>
            <a:off x="7552344" y="3570090"/>
            <a:ext cx="567068" cy="364108"/>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5"/>
          <p:cNvSpPr/>
          <p:nvPr/>
        </p:nvSpPr>
        <p:spPr>
          <a:xfrm>
            <a:off x="7552344" y="3621469"/>
            <a:ext cx="567068" cy="364108"/>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5"/>
          <p:cNvSpPr/>
          <p:nvPr/>
        </p:nvSpPr>
        <p:spPr>
          <a:xfrm>
            <a:off x="7552344" y="3672848"/>
            <a:ext cx="567068" cy="364085"/>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5"/>
          <p:cNvSpPr/>
          <p:nvPr/>
        </p:nvSpPr>
        <p:spPr>
          <a:xfrm>
            <a:off x="7552344" y="3723945"/>
            <a:ext cx="567068" cy="364366"/>
          </a:xfrm>
          <a:custGeom>
            <a:avLst/>
            <a:gdLst/>
            <a:ahLst/>
            <a:cxnLst/>
            <a:rect l="l" t="t" r="r" b="b"/>
            <a:pathLst>
              <a:path w="24182" h="15538" extrusionOk="0">
                <a:moveTo>
                  <a:pt x="0" y="15538"/>
                </a:moveTo>
                <a:lnTo>
                  <a:pt x="24182" y="1572"/>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 name="Google Shape;171;p15"/>
          <p:cNvGrpSpPr/>
          <p:nvPr/>
        </p:nvGrpSpPr>
        <p:grpSpPr>
          <a:xfrm>
            <a:off x="6652546" y="2005233"/>
            <a:ext cx="1738972" cy="1497957"/>
            <a:chOff x="5553063" y="1487604"/>
            <a:chExt cx="1981525" cy="1707075"/>
          </a:xfrm>
        </p:grpSpPr>
        <p:sp>
          <p:nvSpPr>
            <p:cNvPr id="172" name="Google Shape;172;p15"/>
            <p:cNvSpPr/>
            <p:nvPr/>
          </p:nvSpPr>
          <p:spPr>
            <a:xfrm>
              <a:off x="5563488" y="2071829"/>
              <a:ext cx="1960975" cy="1122850"/>
            </a:xfrm>
            <a:custGeom>
              <a:avLst/>
              <a:gdLst/>
              <a:ahLst/>
              <a:cxnLst/>
              <a:rect l="l" t="t" r="r" b="b"/>
              <a:pathLst>
                <a:path w="78439" h="44914" extrusionOk="0">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gradFill>
              <a:gsLst>
                <a:gs pos="0">
                  <a:srgbClr val="A0FDF1">
                    <a:alpha val="41568"/>
                    <a:alpha val="41520"/>
                  </a:srgbClr>
                </a:gs>
                <a:gs pos="100000">
                  <a:srgbClr val="FFFFFF">
                    <a:alpha val="37254"/>
                    <a:alpha val="4152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5"/>
            <p:cNvSpPr/>
            <p:nvPr/>
          </p:nvSpPr>
          <p:spPr>
            <a:xfrm>
              <a:off x="5553063" y="1487604"/>
              <a:ext cx="1981525" cy="1164300"/>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A0FDF1">
                <a:alpha val="41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 name="Google Shape;174;p15"/>
          <p:cNvSpPr/>
          <p:nvPr/>
        </p:nvSpPr>
        <p:spPr>
          <a:xfrm>
            <a:off x="5471019" y="2131507"/>
            <a:ext cx="216600" cy="2166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5"/>
          <p:cNvSpPr/>
          <p:nvPr/>
        </p:nvSpPr>
        <p:spPr>
          <a:xfrm>
            <a:off x="5609094" y="1854457"/>
            <a:ext cx="162600" cy="1626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5"/>
          <p:cNvSpPr/>
          <p:nvPr/>
        </p:nvSpPr>
        <p:spPr>
          <a:xfrm>
            <a:off x="5859594" y="1921507"/>
            <a:ext cx="183600" cy="1836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5"/>
          <p:cNvSpPr/>
          <p:nvPr/>
        </p:nvSpPr>
        <p:spPr>
          <a:xfrm>
            <a:off x="5905019" y="1646132"/>
            <a:ext cx="148500" cy="1485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5"/>
          <p:cNvSpPr/>
          <p:nvPr/>
        </p:nvSpPr>
        <p:spPr>
          <a:xfrm>
            <a:off x="6139519" y="1743457"/>
            <a:ext cx="125100" cy="1251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5"/>
          <p:cNvSpPr/>
          <p:nvPr/>
        </p:nvSpPr>
        <p:spPr>
          <a:xfrm>
            <a:off x="6398044" y="1904132"/>
            <a:ext cx="100800" cy="1008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5"/>
          <p:cNvSpPr/>
          <p:nvPr/>
        </p:nvSpPr>
        <p:spPr>
          <a:xfrm>
            <a:off x="6398044" y="1683457"/>
            <a:ext cx="100800" cy="1008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5"/>
          <p:cNvSpPr/>
          <p:nvPr/>
        </p:nvSpPr>
        <p:spPr>
          <a:xfrm>
            <a:off x="6632444" y="1854457"/>
            <a:ext cx="82200" cy="822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5"/>
          <p:cNvSpPr/>
          <p:nvPr/>
        </p:nvSpPr>
        <p:spPr>
          <a:xfrm>
            <a:off x="6752569" y="2017057"/>
            <a:ext cx="70500" cy="705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5"/>
          <p:cNvSpPr/>
          <p:nvPr/>
        </p:nvSpPr>
        <p:spPr>
          <a:xfrm>
            <a:off x="6939694" y="2034357"/>
            <a:ext cx="53100" cy="531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p:nvPr/>
        </p:nvSpPr>
        <p:spPr>
          <a:xfrm>
            <a:off x="7020244" y="2191932"/>
            <a:ext cx="53100" cy="531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a:off x="7148169" y="2213257"/>
            <a:ext cx="53100" cy="53100"/>
          </a:xfrm>
          <a:prstGeom prst="rect">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3" name="Table 2">
            <a:extLst>
              <a:ext uri="{FF2B5EF4-FFF2-40B4-BE49-F238E27FC236}">
                <a16:creationId xmlns:a16="http://schemas.microsoft.com/office/drawing/2014/main" id="{A3B86E6F-B5CE-1EAD-5FB3-7244568FC34B}"/>
              </a:ext>
            </a:extLst>
          </p:cNvPr>
          <p:cNvGraphicFramePr>
            <a:graphicFrameLocks noGrp="1"/>
          </p:cNvGraphicFramePr>
          <p:nvPr>
            <p:extLst>
              <p:ext uri="{D42A27DB-BD31-4B8C-83A1-F6EECF244321}">
                <p14:modId xmlns:p14="http://schemas.microsoft.com/office/powerpoint/2010/main" val="166521732"/>
              </p:ext>
            </p:extLst>
          </p:nvPr>
        </p:nvGraphicFramePr>
        <p:xfrm>
          <a:off x="295166" y="2237607"/>
          <a:ext cx="3417570" cy="2137630"/>
        </p:xfrm>
        <a:graphic>
          <a:graphicData uri="http://schemas.openxmlformats.org/drawingml/2006/table">
            <a:tbl>
              <a:tblPr firstRow="1" firstCol="1" bandRow="1"/>
              <a:tblGrid>
                <a:gridCol w="548640">
                  <a:extLst>
                    <a:ext uri="{9D8B030D-6E8A-4147-A177-3AD203B41FA5}">
                      <a16:colId xmlns:a16="http://schemas.microsoft.com/office/drawing/2014/main" val="107436575"/>
                    </a:ext>
                  </a:extLst>
                </a:gridCol>
                <a:gridCol w="1158875">
                  <a:extLst>
                    <a:ext uri="{9D8B030D-6E8A-4147-A177-3AD203B41FA5}">
                      <a16:colId xmlns:a16="http://schemas.microsoft.com/office/drawing/2014/main" val="2951129824"/>
                    </a:ext>
                  </a:extLst>
                </a:gridCol>
                <a:gridCol w="1710055">
                  <a:extLst>
                    <a:ext uri="{9D8B030D-6E8A-4147-A177-3AD203B41FA5}">
                      <a16:colId xmlns:a16="http://schemas.microsoft.com/office/drawing/2014/main" val="3317044396"/>
                    </a:ext>
                  </a:extLst>
                </a:gridCol>
              </a:tblGrid>
              <a:tr h="522203">
                <a:tc>
                  <a:txBody>
                    <a:bodyPr/>
                    <a:lstStyle/>
                    <a:p>
                      <a:pPr algn="ctr">
                        <a:lnSpc>
                          <a:spcPct val="150000"/>
                        </a:lnSpc>
                        <a:spcAft>
                          <a:spcPts val="800"/>
                        </a:spcAft>
                      </a:pPr>
                      <a:r>
                        <a:rPr lang="en-US" sz="1300" b="1">
                          <a:effectLst/>
                          <a:latin typeface="Times New Roman" panose="02020603050405020304" pitchFamily="18" charset="0"/>
                          <a:ea typeface="Calibri" panose="020F0502020204030204" pitchFamily="34" charset="0"/>
                          <a:cs typeface="Times New Roman" panose="02020603050405020304" pitchFamily="18" charset="0"/>
                        </a:rPr>
                        <a:t>STT</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800"/>
                        </a:spcAft>
                      </a:pPr>
                      <a:r>
                        <a:rPr lang="en-US" sz="1300" b="1">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Mã sinh Viên</a:t>
                      </a:r>
                      <a:endParaRPr lang="en-GB"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ct val="150000"/>
                        </a:lnSpc>
                        <a:spcAft>
                          <a:spcPts val="800"/>
                        </a:spcAft>
                      </a:pPr>
                      <a:r>
                        <a:rPr lang="en-US" sz="1300" b="1">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Họ Và Tên</a:t>
                      </a:r>
                      <a:endParaRPr lang="en-GB"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7707951"/>
                  </a:ext>
                </a:extLst>
              </a:tr>
              <a:tr h="270012">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20</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21044141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Lại Dương Minh Hiếu</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96313983"/>
                  </a:ext>
                </a:extLst>
              </a:tr>
              <a:tr h="270012">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21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21044471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Trần Đăng Hiếu</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85920639"/>
                  </a:ext>
                </a:extLst>
              </a:tr>
              <a:tr h="270012">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26</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21050211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Nguyễn Hồng Huy</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7454153"/>
                  </a:ext>
                </a:extLst>
              </a:tr>
              <a:tr h="259604">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46</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20073871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Nguyễn Thiên Phú</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67341490"/>
                  </a:ext>
                </a:extLst>
              </a:tr>
              <a:tr h="270012">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56</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21044611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Nguyễn Minh Tiến</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3602827"/>
                  </a:ext>
                </a:extLst>
              </a:tr>
              <a:tr h="270012">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63</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21020241</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a:lnSpc>
                          <a:spcPct val="150000"/>
                        </a:lnSpc>
                        <a:spcAft>
                          <a:spcPts val="800"/>
                        </a:spcAft>
                      </a:pPr>
                      <a:r>
                        <a:rPr lang="en-US" sz="1300">
                          <a:effectLst/>
                          <a:latin typeface="Times New Roman" panose="02020603050405020304" pitchFamily="18" charset="0"/>
                          <a:ea typeface="Calibri" panose="020F0502020204030204" pitchFamily="34" charset="0"/>
                          <a:cs typeface="Times New Roman" panose="02020603050405020304" pitchFamily="18" charset="0"/>
                        </a:rPr>
                        <a:t>Nguyễn Đức Vinh</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8637"/>
                  </a:ext>
                </a:extLst>
              </a:tr>
            </a:tbl>
          </a:graphicData>
        </a:graphic>
      </p:graphicFrame>
      <p:sp>
        <p:nvSpPr>
          <p:cNvPr id="4" name="TextBox 3">
            <a:extLst>
              <a:ext uri="{FF2B5EF4-FFF2-40B4-BE49-F238E27FC236}">
                <a16:creationId xmlns:a16="http://schemas.microsoft.com/office/drawing/2014/main" id="{4B535FDA-C86C-E043-D4B0-9E484ADBFBD5}"/>
              </a:ext>
            </a:extLst>
          </p:cNvPr>
          <p:cNvSpPr txBox="1"/>
          <p:nvPr/>
        </p:nvSpPr>
        <p:spPr>
          <a:xfrm>
            <a:off x="5051714" y="928744"/>
            <a:ext cx="3652713" cy="307777"/>
          </a:xfrm>
          <a:prstGeom prst="rect">
            <a:avLst/>
          </a:prstGeom>
          <a:noFill/>
        </p:spPr>
        <p:txBody>
          <a:bodyPr wrap="square" rtlCol="0">
            <a:spAutoFit/>
          </a:bodyPr>
          <a:lstStyle/>
          <a:p>
            <a:r>
              <a:rPr lang="en-US">
                <a:latin typeface="Montserrat ExtraBold" panose="00000900000000000000" pitchFamily="2" charset="0"/>
              </a:rPr>
              <a:t>GVHD: Trần Thế Trung</a:t>
            </a:r>
            <a:endParaRPr lang="en-GB">
              <a:latin typeface="Montserrat ExtraBold" panose="00000900000000000000"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9">
                                            <p:txEl>
                                              <p:pRg st="0" end="0"/>
                                            </p:txEl>
                                          </p:spTgt>
                                        </p:tgtEl>
                                        <p:attrNameLst>
                                          <p:attrName>style.visibility</p:attrName>
                                        </p:attrNameLst>
                                      </p:cBhvr>
                                      <p:to>
                                        <p:strVal val="visible"/>
                                      </p:to>
                                    </p:set>
                                    <p:animEffect transition="in" filter="fade">
                                      <p:cBhvr>
                                        <p:cTn id="7" dur="500"/>
                                        <p:tgtEl>
                                          <p:spTgt spid="5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8"/>
                                        </p:tgtEl>
                                        <p:attrNameLst>
                                          <p:attrName>style.visibility</p:attrName>
                                        </p:attrNameLst>
                                      </p:cBhvr>
                                      <p:to>
                                        <p:strVal val="visible"/>
                                      </p:to>
                                    </p:set>
                                    <p:animEffect transition="in" filter="fade">
                                      <p:cBhvr>
                                        <p:cTn id="10" dur="500"/>
                                        <p:tgtEl>
                                          <p:spTgt spid="58"/>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fade">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p:bldP spid="59" grpId="0" build="p"/>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6"/>
          <p:cNvSpPr txBox="1">
            <a:spLocks noGrp="1"/>
          </p:cNvSpPr>
          <p:nvPr>
            <p:ph type="title"/>
          </p:nvPr>
        </p:nvSpPr>
        <p:spPr>
          <a:xfrm>
            <a:off x="368933" y="206096"/>
            <a:ext cx="8562525" cy="513000"/>
          </a:xfrm>
          <a:prstGeom prst="rect">
            <a:avLst/>
          </a:prstGeom>
        </p:spPr>
        <p:txBody>
          <a:bodyPr spcFirstLastPara="1" wrap="square" lIns="91425" tIns="91425" rIns="91425" bIns="91425" anchor="ctr" anchorCtr="0">
            <a:noAutofit/>
          </a:bodyPr>
          <a:lstStyle/>
          <a:p>
            <a:pPr lvl="0">
              <a:lnSpc>
                <a:spcPct val="150000"/>
              </a:lnSpc>
            </a:pPr>
            <a:r>
              <a:rPr lang="en-US" sz="1800" b="1">
                <a:solidFill>
                  <a:schemeClr val="tx1"/>
                </a:solidFill>
                <a:effectLst/>
                <a:latin typeface="Times New Roman" panose="02020603050405020304" pitchFamily="18" charset="0"/>
                <a:ea typeface="Times New Roman" panose="02020603050405020304" pitchFamily="18" charset="0"/>
              </a:rPr>
              <a:t>PHÂN TÍCH CHI TIẾT 2 THAO TÁC (OPERATION) QUAN TRỌNG NHẤT</a:t>
            </a:r>
          </a:p>
        </p:txBody>
      </p:sp>
      <p:graphicFrame>
        <p:nvGraphicFramePr>
          <p:cNvPr id="7" name="Table 6">
            <a:extLst>
              <a:ext uri="{FF2B5EF4-FFF2-40B4-BE49-F238E27FC236}">
                <a16:creationId xmlns:a16="http://schemas.microsoft.com/office/drawing/2014/main" id="{E4E05967-9659-56B7-931B-191E41776936}"/>
              </a:ext>
            </a:extLst>
          </p:cNvPr>
          <p:cNvGraphicFramePr>
            <a:graphicFrameLocks noGrp="1"/>
          </p:cNvGraphicFramePr>
          <p:nvPr>
            <p:extLst>
              <p:ext uri="{D42A27DB-BD31-4B8C-83A1-F6EECF244321}">
                <p14:modId xmlns:p14="http://schemas.microsoft.com/office/powerpoint/2010/main" val="212119456"/>
              </p:ext>
            </p:extLst>
          </p:nvPr>
        </p:nvGraphicFramePr>
        <p:xfrm>
          <a:off x="212544" y="1091944"/>
          <a:ext cx="8718913" cy="2236377"/>
        </p:xfrm>
        <a:graphic>
          <a:graphicData uri="http://schemas.openxmlformats.org/drawingml/2006/table">
            <a:tbl>
              <a:tblPr bandRow="1">
                <a:tableStyleId>{4C2E95DA-3242-439C-A9E4-0EB04163EAD3}</a:tableStyleId>
              </a:tblPr>
              <a:tblGrid>
                <a:gridCol w="1948044">
                  <a:extLst>
                    <a:ext uri="{9D8B030D-6E8A-4147-A177-3AD203B41FA5}">
                      <a16:colId xmlns:a16="http://schemas.microsoft.com/office/drawing/2014/main" val="2708030598"/>
                    </a:ext>
                  </a:extLst>
                </a:gridCol>
                <a:gridCol w="6770869">
                  <a:extLst>
                    <a:ext uri="{9D8B030D-6E8A-4147-A177-3AD203B41FA5}">
                      <a16:colId xmlns:a16="http://schemas.microsoft.com/office/drawing/2014/main" val="2779776870"/>
                    </a:ext>
                  </a:extLst>
                </a:gridCol>
              </a:tblGrid>
              <a:tr h="245220">
                <a:tc>
                  <a:txBody>
                    <a:bodyPr/>
                    <a:lstStyle/>
                    <a:p>
                      <a:pPr>
                        <a:lnSpc>
                          <a:spcPct val="150000"/>
                        </a:lnSpc>
                        <a:spcAft>
                          <a:spcPts val="800"/>
                        </a:spcAft>
                      </a:pPr>
                      <a:r>
                        <a:rPr lang="en-US" sz="1200">
                          <a:solidFill>
                            <a:schemeClr val="tx1"/>
                          </a:solidFill>
                          <a:effectLst/>
                        </a:rPr>
                        <a:t>Actor</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tc>
                  <a:txBody>
                    <a:bodyPr/>
                    <a:lstStyle/>
                    <a:p>
                      <a:pPr>
                        <a:lnSpc>
                          <a:spcPct val="150000"/>
                        </a:lnSpc>
                        <a:spcAft>
                          <a:spcPts val="800"/>
                        </a:spcAft>
                      </a:pPr>
                      <a:r>
                        <a:rPr lang="en-US" sz="1200">
                          <a:solidFill>
                            <a:schemeClr val="tx1"/>
                          </a:solidFill>
                          <a:effectLst/>
                        </a:rPr>
                        <a:t>Người bán hàng</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extLst>
                  <a:ext uri="{0D108BD9-81ED-4DB2-BD59-A6C34878D82A}">
                    <a16:rowId xmlns:a16="http://schemas.microsoft.com/office/drawing/2014/main" val="1376795679"/>
                  </a:ext>
                </a:extLst>
              </a:tr>
              <a:tr h="519837">
                <a:tc>
                  <a:txBody>
                    <a:bodyPr/>
                    <a:lstStyle/>
                    <a:p>
                      <a:pPr>
                        <a:lnSpc>
                          <a:spcPct val="150000"/>
                        </a:lnSpc>
                        <a:spcAft>
                          <a:spcPts val="800"/>
                        </a:spcAft>
                      </a:pPr>
                      <a:r>
                        <a:rPr lang="en-US" sz="1200">
                          <a:solidFill>
                            <a:schemeClr val="tx1"/>
                          </a:solidFill>
                          <a:effectLst/>
                        </a:rPr>
                        <a:t>Description</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tc>
                  <a:txBody>
                    <a:bodyPr/>
                    <a:lstStyle/>
                    <a:p>
                      <a:pPr>
                        <a:lnSpc>
                          <a:spcPct val="150000"/>
                        </a:lnSpc>
                        <a:spcAft>
                          <a:spcPts val="800"/>
                        </a:spcAft>
                      </a:pPr>
                      <a:r>
                        <a:rPr lang="en-US" sz="1200">
                          <a:solidFill>
                            <a:schemeClr val="tx1"/>
                          </a:solidFill>
                          <a:effectLst/>
                        </a:rPr>
                        <a:t>Người bán hàng tiến hành nhập các thông tin mới của sản phẩm như: mã sản phẩm, thông tin sản phẩm và dữ liệu được nhập sẽ gửi về server</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extLst>
                  <a:ext uri="{0D108BD9-81ED-4DB2-BD59-A6C34878D82A}">
                    <a16:rowId xmlns:a16="http://schemas.microsoft.com/office/drawing/2014/main" val="751655717"/>
                  </a:ext>
                </a:extLst>
              </a:tr>
              <a:tr h="245220">
                <a:tc>
                  <a:txBody>
                    <a:bodyPr/>
                    <a:lstStyle/>
                    <a:p>
                      <a:pPr>
                        <a:lnSpc>
                          <a:spcPct val="150000"/>
                        </a:lnSpc>
                        <a:spcAft>
                          <a:spcPts val="800"/>
                        </a:spcAft>
                      </a:pPr>
                      <a:r>
                        <a:rPr lang="en-US" sz="1200">
                          <a:solidFill>
                            <a:schemeClr val="tx1"/>
                          </a:solidFill>
                          <a:effectLst/>
                        </a:rPr>
                        <a:t>Operation type</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tc>
                  <a:txBody>
                    <a:bodyPr/>
                    <a:lstStyle/>
                    <a:p>
                      <a:pPr>
                        <a:lnSpc>
                          <a:spcPct val="150000"/>
                        </a:lnSpc>
                        <a:spcAft>
                          <a:spcPts val="800"/>
                        </a:spcAft>
                      </a:pPr>
                      <a:r>
                        <a:rPr lang="en-US" sz="1200">
                          <a:solidFill>
                            <a:schemeClr val="tx1"/>
                          </a:solidFill>
                          <a:effectLst/>
                        </a:rPr>
                        <a:t>Write</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extLst>
                  <a:ext uri="{0D108BD9-81ED-4DB2-BD59-A6C34878D82A}">
                    <a16:rowId xmlns:a16="http://schemas.microsoft.com/office/drawing/2014/main" val="3682955455"/>
                  </a:ext>
                </a:extLst>
              </a:tr>
              <a:tr h="245220">
                <a:tc>
                  <a:txBody>
                    <a:bodyPr/>
                    <a:lstStyle/>
                    <a:p>
                      <a:pPr>
                        <a:lnSpc>
                          <a:spcPct val="150000"/>
                        </a:lnSpc>
                        <a:spcAft>
                          <a:spcPts val="800"/>
                        </a:spcAft>
                      </a:pPr>
                      <a:r>
                        <a:rPr lang="en-US" sz="1200">
                          <a:solidFill>
                            <a:schemeClr val="tx1"/>
                          </a:solidFill>
                          <a:effectLst/>
                        </a:rPr>
                        <a:t>Data in Operation</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tc>
                  <a:txBody>
                    <a:bodyPr/>
                    <a:lstStyle/>
                    <a:p>
                      <a:pPr>
                        <a:lnSpc>
                          <a:spcPct val="150000"/>
                        </a:lnSpc>
                        <a:spcAft>
                          <a:spcPts val="800"/>
                        </a:spcAft>
                      </a:pPr>
                      <a:r>
                        <a:rPr lang="en-US" sz="1200">
                          <a:solidFill>
                            <a:schemeClr val="tx1"/>
                          </a:solidFill>
                          <a:effectLst/>
                        </a:rPr>
                        <a:t>id_SanPham, thongTinSanPham</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extLst>
                  <a:ext uri="{0D108BD9-81ED-4DB2-BD59-A6C34878D82A}">
                    <a16:rowId xmlns:a16="http://schemas.microsoft.com/office/drawing/2014/main" val="754493254"/>
                  </a:ext>
                </a:extLst>
              </a:tr>
              <a:tr h="245220">
                <a:tc>
                  <a:txBody>
                    <a:bodyPr/>
                    <a:lstStyle/>
                    <a:p>
                      <a:pPr>
                        <a:lnSpc>
                          <a:spcPct val="150000"/>
                        </a:lnSpc>
                        <a:spcAft>
                          <a:spcPts val="800"/>
                        </a:spcAft>
                      </a:pPr>
                      <a:r>
                        <a:rPr lang="en-US" sz="1200">
                          <a:solidFill>
                            <a:schemeClr val="tx1"/>
                          </a:solidFill>
                          <a:effectLst/>
                        </a:rPr>
                        <a:t>Frequency</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tc>
                  <a:txBody>
                    <a:bodyPr/>
                    <a:lstStyle/>
                    <a:p>
                      <a:pPr>
                        <a:lnSpc>
                          <a:spcPct val="150000"/>
                        </a:lnSpc>
                        <a:spcAft>
                          <a:spcPts val="800"/>
                        </a:spcAft>
                      </a:pPr>
                      <a:r>
                        <a:rPr lang="en-US" sz="1200">
                          <a:solidFill>
                            <a:schemeClr val="tx1"/>
                          </a:solidFill>
                          <a:effectLst/>
                        </a:rPr>
                        <a:t>250 sản phẩm / giờ</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extLst>
                  <a:ext uri="{0D108BD9-81ED-4DB2-BD59-A6C34878D82A}">
                    <a16:rowId xmlns:a16="http://schemas.microsoft.com/office/drawing/2014/main" val="1008957463"/>
                  </a:ext>
                </a:extLst>
              </a:tr>
              <a:tr h="245220">
                <a:tc>
                  <a:txBody>
                    <a:bodyPr/>
                    <a:lstStyle/>
                    <a:p>
                      <a:pPr>
                        <a:lnSpc>
                          <a:spcPct val="150000"/>
                        </a:lnSpc>
                        <a:spcAft>
                          <a:spcPts val="800"/>
                        </a:spcAft>
                      </a:pPr>
                      <a:r>
                        <a:rPr lang="en-US" sz="1200">
                          <a:solidFill>
                            <a:schemeClr val="tx1"/>
                          </a:solidFill>
                          <a:effectLst/>
                        </a:rPr>
                        <a:t>Data size</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tc>
                  <a:txBody>
                    <a:bodyPr/>
                    <a:lstStyle/>
                    <a:p>
                      <a:pPr>
                        <a:lnSpc>
                          <a:spcPct val="150000"/>
                        </a:lnSpc>
                        <a:spcAft>
                          <a:spcPts val="800"/>
                        </a:spcAft>
                      </a:pPr>
                      <a:r>
                        <a:rPr lang="en-US" sz="1200">
                          <a:solidFill>
                            <a:schemeClr val="tx1"/>
                          </a:solidFill>
                          <a:effectLst/>
                        </a:rPr>
                        <a:t>350 byte</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extLst>
                  <a:ext uri="{0D108BD9-81ED-4DB2-BD59-A6C34878D82A}">
                    <a16:rowId xmlns:a16="http://schemas.microsoft.com/office/drawing/2014/main" val="3294724492"/>
                  </a:ext>
                </a:extLst>
              </a:tr>
              <a:tr h="245220">
                <a:tc>
                  <a:txBody>
                    <a:bodyPr/>
                    <a:lstStyle/>
                    <a:p>
                      <a:pPr>
                        <a:lnSpc>
                          <a:spcPct val="150000"/>
                        </a:lnSpc>
                        <a:spcAft>
                          <a:spcPts val="800"/>
                        </a:spcAft>
                      </a:pPr>
                      <a:r>
                        <a:rPr lang="en-US" sz="1200">
                          <a:solidFill>
                            <a:schemeClr val="tx1"/>
                          </a:solidFill>
                          <a:effectLst/>
                        </a:rPr>
                        <a:t>Data life</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tc>
                  <a:txBody>
                    <a:bodyPr/>
                    <a:lstStyle/>
                    <a:p>
                      <a:pPr>
                        <a:lnSpc>
                          <a:spcPct val="150000"/>
                        </a:lnSpc>
                        <a:spcAft>
                          <a:spcPts val="800"/>
                        </a:spcAft>
                      </a:pPr>
                      <a:r>
                        <a:rPr lang="en-US" sz="1200">
                          <a:solidFill>
                            <a:schemeClr val="tx1"/>
                          </a:solidFill>
                          <a:effectLst/>
                        </a:rPr>
                        <a:t>5 năm</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extLst>
                  <a:ext uri="{0D108BD9-81ED-4DB2-BD59-A6C34878D82A}">
                    <a16:rowId xmlns:a16="http://schemas.microsoft.com/office/drawing/2014/main" val="1772251910"/>
                  </a:ext>
                </a:extLst>
              </a:tr>
              <a:tr h="245220">
                <a:tc>
                  <a:txBody>
                    <a:bodyPr/>
                    <a:lstStyle/>
                    <a:p>
                      <a:pPr>
                        <a:lnSpc>
                          <a:spcPct val="150000"/>
                        </a:lnSpc>
                        <a:spcAft>
                          <a:spcPts val="800"/>
                        </a:spcAft>
                      </a:pPr>
                      <a:r>
                        <a:rPr lang="en-US" sz="1200">
                          <a:solidFill>
                            <a:schemeClr val="tx1"/>
                          </a:solidFill>
                          <a:effectLst/>
                        </a:rPr>
                        <a:t>Data durability </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tc>
                  <a:txBody>
                    <a:bodyPr/>
                    <a:lstStyle/>
                    <a:p>
                      <a:pPr>
                        <a:lnSpc>
                          <a:spcPct val="150000"/>
                        </a:lnSpc>
                        <a:spcAft>
                          <a:spcPts val="800"/>
                        </a:spcAft>
                      </a:pPr>
                      <a:r>
                        <a:rPr lang="en-US" sz="1200">
                          <a:solidFill>
                            <a:schemeClr val="tx1"/>
                          </a:solidFill>
                          <a:effectLst/>
                        </a:rPr>
                        <a:t>Majority</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73" marR="63373" marT="0" marB="0"/>
                </a:tc>
                <a:extLst>
                  <a:ext uri="{0D108BD9-81ED-4DB2-BD59-A6C34878D82A}">
                    <a16:rowId xmlns:a16="http://schemas.microsoft.com/office/drawing/2014/main" val="363087585"/>
                  </a:ext>
                </a:extLst>
              </a:tr>
            </a:tbl>
          </a:graphicData>
        </a:graphic>
      </p:graphicFrame>
      <p:sp>
        <p:nvSpPr>
          <p:cNvPr id="8" name="Rectangle 2">
            <a:extLst>
              <a:ext uri="{FF2B5EF4-FFF2-40B4-BE49-F238E27FC236}">
                <a16:creationId xmlns:a16="http://schemas.microsoft.com/office/drawing/2014/main" id="{B8CA9389-8ECB-1311-8A0E-9FC2CB1E5D89}"/>
              </a:ext>
            </a:extLst>
          </p:cNvPr>
          <p:cNvSpPr>
            <a:spLocks noChangeArrowheads="1"/>
          </p:cNvSpPr>
          <p:nvPr/>
        </p:nvSpPr>
        <p:spPr bwMode="auto">
          <a:xfrm>
            <a:off x="160925" y="742501"/>
            <a:ext cx="2331087" cy="569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1" i="0" u="none" strike="noStrike" cap="none" normalizeH="0" baseline="0">
                <a:ln>
                  <a:noFill/>
                </a:ln>
                <a:effectLst/>
                <a:latin typeface="Arial" panose="020B0604020202020204" pitchFamily="34" charset="0"/>
                <a:ea typeface="Times New Roman" panose="02020603050405020304" pitchFamily="18" charset="0"/>
              </a:rPr>
              <a:t>Use Case: Đăng sản phẩm.</a:t>
            </a:r>
            <a:endParaRPr kumimoji="0" lang="en-US" altLang="zh-CN" sz="600" b="0" i="0" u="none" strike="noStrike" cap="none" normalizeH="0" baseline="0">
              <a:ln>
                <a:noFill/>
              </a:ln>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zh-CN" sz="1800" b="0" i="0" u="none" strike="noStrike" cap="none" normalizeH="0" baseline="0">
              <a:ln>
                <a:noFill/>
              </a:ln>
              <a:effectLst/>
              <a:latin typeface="Arial" panose="020B0604020202020204" pitchFamily="34" charset="0"/>
            </a:endParaRPr>
          </a:p>
        </p:txBody>
      </p:sp>
      <p:graphicFrame>
        <p:nvGraphicFramePr>
          <p:cNvPr id="9" name="Table 8">
            <a:extLst>
              <a:ext uri="{FF2B5EF4-FFF2-40B4-BE49-F238E27FC236}">
                <a16:creationId xmlns:a16="http://schemas.microsoft.com/office/drawing/2014/main" id="{B3951EA7-4160-C7A4-7C2E-42A290296C32}"/>
              </a:ext>
            </a:extLst>
          </p:cNvPr>
          <p:cNvGraphicFramePr>
            <a:graphicFrameLocks noGrp="1"/>
          </p:cNvGraphicFramePr>
          <p:nvPr>
            <p:extLst>
              <p:ext uri="{D42A27DB-BD31-4B8C-83A1-F6EECF244321}">
                <p14:modId xmlns:p14="http://schemas.microsoft.com/office/powerpoint/2010/main" val="802223420"/>
              </p:ext>
            </p:extLst>
          </p:nvPr>
        </p:nvGraphicFramePr>
        <p:xfrm>
          <a:off x="212543" y="1358330"/>
          <a:ext cx="8718912" cy="2532363"/>
        </p:xfrm>
        <a:graphic>
          <a:graphicData uri="http://schemas.openxmlformats.org/drawingml/2006/table">
            <a:tbl>
              <a:tblPr bandRow="1">
                <a:tableStyleId>{4C2E95DA-3242-439C-A9E4-0EB04163EAD3}</a:tableStyleId>
              </a:tblPr>
              <a:tblGrid>
                <a:gridCol w="1954826">
                  <a:extLst>
                    <a:ext uri="{9D8B030D-6E8A-4147-A177-3AD203B41FA5}">
                      <a16:colId xmlns:a16="http://schemas.microsoft.com/office/drawing/2014/main" val="282027881"/>
                    </a:ext>
                  </a:extLst>
                </a:gridCol>
                <a:gridCol w="6764086">
                  <a:extLst>
                    <a:ext uri="{9D8B030D-6E8A-4147-A177-3AD203B41FA5}">
                      <a16:colId xmlns:a16="http://schemas.microsoft.com/office/drawing/2014/main" val="3908906171"/>
                    </a:ext>
                  </a:extLst>
                </a:gridCol>
              </a:tblGrid>
              <a:tr h="244954">
                <a:tc>
                  <a:txBody>
                    <a:bodyPr/>
                    <a:lstStyle/>
                    <a:p>
                      <a:pPr>
                        <a:lnSpc>
                          <a:spcPct val="150000"/>
                        </a:lnSpc>
                        <a:spcAft>
                          <a:spcPts val="800"/>
                        </a:spcAft>
                      </a:pPr>
                      <a:r>
                        <a:rPr lang="en-US" sz="1200">
                          <a:solidFill>
                            <a:schemeClr val="tx1"/>
                          </a:solidFill>
                          <a:effectLst/>
                        </a:rPr>
                        <a:t>Actor</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tc>
                  <a:txBody>
                    <a:bodyPr/>
                    <a:lstStyle/>
                    <a:p>
                      <a:pPr>
                        <a:lnSpc>
                          <a:spcPct val="150000"/>
                        </a:lnSpc>
                        <a:spcAft>
                          <a:spcPts val="800"/>
                        </a:spcAft>
                      </a:pPr>
                      <a:r>
                        <a:rPr lang="en-US" sz="1200">
                          <a:solidFill>
                            <a:schemeClr val="tx1"/>
                          </a:solidFill>
                          <a:effectLst/>
                        </a:rPr>
                        <a:t>Khách hàng</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extLst>
                  <a:ext uri="{0D108BD9-81ED-4DB2-BD59-A6C34878D82A}">
                    <a16:rowId xmlns:a16="http://schemas.microsoft.com/office/drawing/2014/main" val="4103921136"/>
                  </a:ext>
                </a:extLst>
              </a:tr>
              <a:tr h="793594">
                <a:tc>
                  <a:txBody>
                    <a:bodyPr/>
                    <a:lstStyle/>
                    <a:p>
                      <a:pPr>
                        <a:lnSpc>
                          <a:spcPct val="150000"/>
                        </a:lnSpc>
                        <a:spcAft>
                          <a:spcPts val="800"/>
                        </a:spcAft>
                      </a:pPr>
                      <a:r>
                        <a:rPr lang="en-US" sz="1200">
                          <a:solidFill>
                            <a:schemeClr val="tx1"/>
                          </a:solidFill>
                          <a:effectLst/>
                        </a:rPr>
                        <a:t>Description</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tc>
                  <a:txBody>
                    <a:bodyPr/>
                    <a:lstStyle/>
                    <a:p>
                      <a:pPr>
                        <a:lnSpc>
                          <a:spcPct val="150000"/>
                        </a:lnSpc>
                        <a:spcAft>
                          <a:spcPts val="800"/>
                        </a:spcAft>
                      </a:pPr>
                      <a:r>
                        <a:rPr lang="en-US" sz="1200">
                          <a:solidFill>
                            <a:schemeClr val="tx1"/>
                          </a:solidFill>
                          <a:effectLst/>
                        </a:rPr>
                        <a:t>Khách hàng sau khi lựa chọn được sản phẩm ưng ý, tiến hành nhập các thông tin của khách hàng nếu như khách hàng chưa đăng ký tài khoản sau đó có thể chọn dịch vụ đi kèm và chọn xác nhận đặt hàng</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extLst>
                  <a:ext uri="{0D108BD9-81ED-4DB2-BD59-A6C34878D82A}">
                    <a16:rowId xmlns:a16="http://schemas.microsoft.com/office/drawing/2014/main" val="3049548699"/>
                  </a:ext>
                </a:extLst>
              </a:tr>
              <a:tr h="244954">
                <a:tc>
                  <a:txBody>
                    <a:bodyPr/>
                    <a:lstStyle/>
                    <a:p>
                      <a:pPr>
                        <a:lnSpc>
                          <a:spcPct val="150000"/>
                        </a:lnSpc>
                        <a:spcAft>
                          <a:spcPts val="800"/>
                        </a:spcAft>
                      </a:pPr>
                      <a:r>
                        <a:rPr lang="en-US" sz="1200">
                          <a:solidFill>
                            <a:schemeClr val="tx1"/>
                          </a:solidFill>
                          <a:effectLst/>
                        </a:rPr>
                        <a:t>Operation type</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tc>
                  <a:txBody>
                    <a:bodyPr/>
                    <a:lstStyle/>
                    <a:p>
                      <a:pPr>
                        <a:lnSpc>
                          <a:spcPct val="150000"/>
                        </a:lnSpc>
                        <a:spcAft>
                          <a:spcPts val="800"/>
                        </a:spcAft>
                      </a:pPr>
                      <a:r>
                        <a:rPr lang="en-US" sz="1200">
                          <a:solidFill>
                            <a:schemeClr val="tx1"/>
                          </a:solidFill>
                          <a:effectLst/>
                        </a:rPr>
                        <a:t>Write</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extLst>
                  <a:ext uri="{0D108BD9-81ED-4DB2-BD59-A6C34878D82A}">
                    <a16:rowId xmlns:a16="http://schemas.microsoft.com/office/drawing/2014/main" val="2445076207"/>
                  </a:ext>
                </a:extLst>
              </a:tr>
              <a:tr h="244954">
                <a:tc>
                  <a:txBody>
                    <a:bodyPr/>
                    <a:lstStyle/>
                    <a:p>
                      <a:pPr>
                        <a:lnSpc>
                          <a:spcPct val="150000"/>
                        </a:lnSpc>
                        <a:spcAft>
                          <a:spcPts val="800"/>
                        </a:spcAft>
                      </a:pPr>
                      <a:r>
                        <a:rPr lang="en-US" sz="1200">
                          <a:solidFill>
                            <a:schemeClr val="tx1"/>
                          </a:solidFill>
                          <a:effectLst/>
                        </a:rPr>
                        <a:t>Data in Operation</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tc>
                  <a:txBody>
                    <a:bodyPr/>
                    <a:lstStyle/>
                    <a:p>
                      <a:pPr>
                        <a:lnSpc>
                          <a:spcPct val="150000"/>
                        </a:lnSpc>
                        <a:spcAft>
                          <a:spcPts val="800"/>
                        </a:spcAft>
                      </a:pPr>
                      <a:r>
                        <a:rPr lang="en-US" sz="1200">
                          <a:solidFill>
                            <a:schemeClr val="tx1"/>
                          </a:solidFill>
                          <a:effectLst/>
                        </a:rPr>
                        <a:t>id_SanPham, id_KhachHang, idMaGiamGia</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extLst>
                  <a:ext uri="{0D108BD9-81ED-4DB2-BD59-A6C34878D82A}">
                    <a16:rowId xmlns:a16="http://schemas.microsoft.com/office/drawing/2014/main" val="3257034801"/>
                  </a:ext>
                </a:extLst>
              </a:tr>
              <a:tr h="244954">
                <a:tc>
                  <a:txBody>
                    <a:bodyPr/>
                    <a:lstStyle/>
                    <a:p>
                      <a:pPr>
                        <a:lnSpc>
                          <a:spcPct val="150000"/>
                        </a:lnSpc>
                        <a:spcAft>
                          <a:spcPts val="800"/>
                        </a:spcAft>
                      </a:pPr>
                      <a:r>
                        <a:rPr lang="en-US" sz="1200">
                          <a:solidFill>
                            <a:schemeClr val="tx1"/>
                          </a:solidFill>
                          <a:effectLst/>
                        </a:rPr>
                        <a:t>Frequency</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tc>
                  <a:txBody>
                    <a:bodyPr/>
                    <a:lstStyle/>
                    <a:p>
                      <a:pPr>
                        <a:lnSpc>
                          <a:spcPct val="150000"/>
                        </a:lnSpc>
                        <a:spcAft>
                          <a:spcPts val="800"/>
                        </a:spcAft>
                      </a:pPr>
                      <a:r>
                        <a:rPr lang="en-US" sz="1200">
                          <a:solidFill>
                            <a:schemeClr val="tx1"/>
                          </a:solidFill>
                          <a:effectLst/>
                        </a:rPr>
                        <a:t>55555 lượt đặt / giờ</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extLst>
                  <a:ext uri="{0D108BD9-81ED-4DB2-BD59-A6C34878D82A}">
                    <a16:rowId xmlns:a16="http://schemas.microsoft.com/office/drawing/2014/main" val="883850560"/>
                  </a:ext>
                </a:extLst>
              </a:tr>
              <a:tr h="244954">
                <a:tc>
                  <a:txBody>
                    <a:bodyPr/>
                    <a:lstStyle/>
                    <a:p>
                      <a:pPr>
                        <a:lnSpc>
                          <a:spcPct val="150000"/>
                        </a:lnSpc>
                        <a:spcAft>
                          <a:spcPts val="800"/>
                        </a:spcAft>
                      </a:pPr>
                      <a:r>
                        <a:rPr lang="en-US" sz="1200">
                          <a:solidFill>
                            <a:schemeClr val="tx1"/>
                          </a:solidFill>
                          <a:effectLst/>
                        </a:rPr>
                        <a:t>Data size</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tc>
                  <a:txBody>
                    <a:bodyPr/>
                    <a:lstStyle/>
                    <a:p>
                      <a:pPr>
                        <a:lnSpc>
                          <a:spcPct val="150000"/>
                        </a:lnSpc>
                        <a:spcAft>
                          <a:spcPts val="800"/>
                        </a:spcAft>
                      </a:pPr>
                      <a:r>
                        <a:rPr lang="en-US" sz="1200">
                          <a:solidFill>
                            <a:schemeClr val="tx1"/>
                          </a:solidFill>
                          <a:effectLst/>
                        </a:rPr>
                        <a:t>30 byte</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extLst>
                  <a:ext uri="{0D108BD9-81ED-4DB2-BD59-A6C34878D82A}">
                    <a16:rowId xmlns:a16="http://schemas.microsoft.com/office/drawing/2014/main" val="1315045412"/>
                  </a:ext>
                </a:extLst>
              </a:tr>
              <a:tr h="269045">
                <a:tc>
                  <a:txBody>
                    <a:bodyPr/>
                    <a:lstStyle/>
                    <a:p>
                      <a:pPr>
                        <a:lnSpc>
                          <a:spcPct val="150000"/>
                        </a:lnSpc>
                        <a:spcAft>
                          <a:spcPts val="800"/>
                        </a:spcAft>
                      </a:pPr>
                      <a:r>
                        <a:rPr lang="en-US" sz="1200">
                          <a:solidFill>
                            <a:schemeClr val="tx1"/>
                          </a:solidFill>
                          <a:effectLst/>
                        </a:rPr>
                        <a:t>Data life</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tc>
                  <a:txBody>
                    <a:bodyPr/>
                    <a:lstStyle/>
                    <a:p>
                      <a:pPr>
                        <a:lnSpc>
                          <a:spcPct val="150000"/>
                        </a:lnSpc>
                        <a:spcAft>
                          <a:spcPts val="800"/>
                        </a:spcAft>
                      </a:pPr>
                      <a:r>
                        <a:rPr lang="en-US" sz="1200">
                          <a:solidFill>
                            <a:schemeClr val="tx1"/>
                          </a:solidFill>
                          <a:effectLst/>
                        </a:rPr>
                        <a:t>5 years</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extLst>
                  <a:ext uri="{0D108BD9-81ED-4DB2-BD59-A6C34878D82A}">
                    <a16:rowId xmlns:a16="http://schemas.microsoft.com/office/drawing/2014/main" val="4058107867"/>
                  </a:ext>
                </a:extLst>
              </a:tr>
              <a:tr h="244954">
                <a:tc>
                  <a:txBody>
                    <a:bodyPr/>
                    <a:lstStyle/>
                    <a:p>
                      <a:pPr>
                        <a:lnSpc>
                          <a:spcPct val="150000"/>
                        </a:lnSpc>
                        <a:spcAft>
                          <a:spcPts val="800"/>
                        </a:spcAft>
                      </a:pPr>
                      <a:r>
                        <a:rPr lang="en-US" sz="1200">
                          <a:solidFill>
                            <a:schemeClr val="tx1"/>
                          </a:solidFill>
                          <a:effectLst/>
                        </a:rPr>
                        <a:t>Data durability </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tc>
                  <a:txBody>
                    <a:bodyPr/>
                    <a:lstStyle/>
                    <a:p>
                      <a:pPr>
                        <a:lnSpc>
                          <a:spcPct val="150000"/>
                        </a:lnSpc>
                        <a:spcAft>
                          <a:spcPts val="800"/>
                        </a:spcAft>
                      </a:pPr>
                      <a:r>
                        <a:rPr lang="en-US" sz="1200">
                          <a:solidFill>
                            <a:schemeClr val="tx1"/>
                          </a:solidFill>
                          <a:effectLst/>
                        </a:rPr>
                        <a:t>Majority</a:t>
                      </a:r>
                      <a:endParaRPr lang="en-US" sz="10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63305" marR="63305" marT="0" marB="0"/>
                </a:tc>
                <a:extLst>
                  <a:ext uri="{0D108BD9-81ED-4DB2-BD59-A6C34878D82A}">
                    <a16:rowId xmlns:a16="http://schemas.microsoft.com/office/drawing/2014/main" val="1628978864"/>
                  </a:ext>
                </a:extLst>
              </a:tr>
            </a:tbl>
          </a:graphicData>
        </a:graphic>
      </p:graphicFrame>
      <p:sp>
        <p:nvSpPr>
          <p:cNvPr id="10" name="Rectangle 3">
            <a:extLst>
              <a:ext uri="{FF2B5EF4-FFF2-40B4-BE49-F238E27FC236}">
                <a16:creationId xmlns:a16="http://schemas.microsoft.com/office/drawing/2014/main" id="{CD744097-E03C-7442-241A-384D118AA1E4}"/>
              </a:ext>
            </a:extLst>
          </p:cNvPr>
          <p:cNvSpPr>
            <a:spLocks noChangeArrowheads="1"/>
          </p:cNvSpPr>
          <p:nvPr/>
        </p:nvSpPr>
        <p:spPr bwMode="auto">
          <a:xfrm>
            <a:off x="160925" y="666363"/>
            <a:ext cx="1802096" cy="2923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1" i="0" u="none" strike="noStrike" cap="none" normalizeH="0" baseline="0">
                <a:ln>
                  <a:noFill/>
                </a:ln>
                <a:effectLst/>
                <a:latin typeface="Arial" panose="020B0604020202020204" pitchFamily="34" charset="0"/>
                <a:ea typeface="Times New Roman" panose="02020603050405020304" pitchFamily="18" charset="0"/>
              </a:rPr>
              <a:t>Use Case: Đặt hàng.</a:t>
            </a:r>
            <a:endParaRPr kumimoji="0" lang="en-US" altLang="zh-CN" sz="1800" b="0" i="0" u="none" strike="noStrike" cap="none" normalizeH="0" baseline="0">
              <a:ln>
                <a:noFill/>
              </a:ln>
              <a:effectLst/>
              <a:latin typeface="Arial" panose="020B0604020202020204" pitchFamily="34" charset="0"/>
            </a:endParaRPr>
          </a:p>
        </p:txBody>
      </p:sp>
    </p:spTree>
    <p:extLst>
      <p:ext uri="{BB962C8B-B14F-4D97-AF65-F5344CB8AC3E}">
        <p14:creationId xmlns:p14="http://schemas.microsoft.com/office/powerpoint/2010/main" val="3990911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500" fill="hold"/>
                                        <p:tgtEl>
                                          <p:spTgt spid="190"/>
                                        </p:tgtEl>
                                        <p:attrNameLst>
                                          <p:attrName>ppt_x</p:attrName>
                                        </p:attrNameLst>
                                      </p:cBhvr>
                                      <p:tavLst>
                                        <p:tav tm="0">
                                          <p:val>
                                            <p:strVal val="#ppt_x"/>
                                          </p:val>
                                        </p:tav>
                                        <p:tav tm="100000">
                                          <p:val>
                                            <p:strVal val="#ppt_x"/>
                                          </p:val>
                                        </p:tav>
                                      </p:tavLst>
                                    </p:anim>
                                    <p:anim calcmode="lin" valueType="num">
                                      <p:cBhvr additive="base">
                                        <p:cTn id="8" dur="500" fill="hold"/>
                                        <p:tgtEl>
                                          <p:spTgt spid="19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heel(1)">
                                      <p:cBhvr>
                                        <p:cTn id="13" dur="2000"/>
                                        <p:tgtEl>
                                          <p:spTgt spid="10"/>
                                        </p:tgtEl>
                                      </p:cBhvr>
                                    </p:animEffect>
                                  </p:childTnLst>
                                  <p:subTnLst>
                                    <p:set>
                                      <p:cBhvr override="childStyle">
                                        <p:cTn dur="1" fill="hold" display="0" masterRel="nextClick" afterEffect="1"/>
                                        <p:tgtEl>
                                          <p:spTgt spid="10"/>
                                        </p:tgtEl>
                                        <p:attrNameLst>
                                          <p:attrName>style.visibility</p:attrName>
                                        </p:attrNameLst>
                                      </p:cBhvr>
                                      <p:to>
                                        <p:strVal val="hidden"/>
                                      </p:to>
                                    </p:set>
                                  </p:subTnLst>
                                </p:cTn>
                              </p:par>
                              <p:par>
                                <p:cTn id="14" presetID="21" presetClass="entr" presetSubtype="1"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heel(1)">
                                      <p:cBhvr>
                                        <p:cTn id="16" dur="2000"/>
                                        <p:tgtEl>
                                          <p:spTgt spid="9"/>
                                        </p:tgtEl>
                                      </p:cBhvr>
                                    </p:animEffec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21" presetClass="entr" presetSubtype="1"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heel(1)">
                                      <p:cBhvr>
                                        <p:cTn id="21" dur="2000"/>
                                        <p:tgtEl>
                                          <p:spTgt spid="8"/>
                                        </p:tgtEl>
                                      </p:cBhvr>
                                    </p:animEffect>
                                  </p:childTnLst>
                                </p:cTn>
                              </p:par>
                              <p:par>
                                <p:cTn id="22" presetID="21" presetClass="entr" presetSubtype="1"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heel(1)">
                                      <p:cBhvr>
                                        <p:cTn id="24"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p:bldP spid="8"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6"/>
          <p:cNvSpPr txBox="1">
            <a:spLocks noGrp="1"/>
          </p:cNvSpPr>
          <p:nvPr>
            <p:ph type="title"/>
          </p:nvPr>
        </p:nvSpPr>
        <p:spPr>
          <a:xfrm>
            <a:off x="427738" y="120600"/>
            <a:ext cx="8562525" cy="513000"/>
          </a:xfrm>
          <a:prstGeom prst="rect">
            <a:avLst/>
          </a:prstGeom>
        </p:spPr>
        <p:txBody>
          <a:bodyPr spcFirstLastPara="1" wrap="square" lIns="91425" tIns="91425" rIns="91425" bIns="91425" anchor="ctr" anchorCtr="0">
            <a:noAutofit/>
          </a:bodyPr>
          <a:lstStyle/>
          <a:p>
            <a:pPr lvl="0">
              <a:lnSpc>
                <a:spcPct val="150000"/>
              </a:lnSpc>
            </a:pPr>
            <a:r>
              <a:rPr lang="vi-VN" sz="1800" b="1">
                <a:solidFill>
                  <a:schemeClr val="tx1"/>
                </a:solidFill>
                <a:effectLst/>
                <a:latin typeface="Times New Roman" panose="02020603050405020304" pitchFamily="18" charset="0"/>
                <a:ea typeface="Times New Roman" panose="02020603050405020304" pitchFamily="18" charset="0"/>
              </a:rPr>
              <a:t>ĐƯA RA MÔ HÌNH DỮ LIỆU Ở MỨC LOGIC</a:t>
            </a:r>
            <a:endParaRPr lang="en-US" sz="1800" b="1">
              <a:solidFill>
                <a:schemeClr val="tx1"/>
              </a:solidFill>
              <a:effectLst/>
              <a:latin typeface="Times New Roman" panose="02020603050405020304" pitchFamily="18" charset="0"/>
              <a:ea typeface="Times New Roman" panose="02020603050405020304" pitchFamily="18" charset="0"/>
            </a:endParaRPr>
          </a:p>
        </p:txBody>
      </p:sp>
      <p:pic>
        <p:nvPicPr>
          <p:cNvPr id="4" name="Picture 3" descr="A diagram of a computer&#10;&#10;Description automatically generated">
            <a:extLst>
              <a:ext uri="{FF2B5EF4-FFF2-40B4-BE49-F238E27FC236}">
                <a16:creationId xmlns:a16="http://schemas.microsoft.com/office/drawing/2014/main" id="{96E490D3-435D-64B9-B7AF-B2D0C91EF18F}"/>
              </a:ext>
            </a:extLst>
          </p:cNvPr>
          <p:cNvPicPr>
            <a:picLocks noChangeAspect="1"/>
          </p:cNvPicPr>
          <p:nvPr/>
        </p:nvPicPr>
        <p:blipFill>
          <a:blip r:embed="rId3"/>
          <a:stretch>
            <a:fillRect/>
          </a:stretch>
        </p:blipFill>
        <p:spPr>
          <a:xfrm>
            <a:off x="1544995" y="633600"/>
            <a:ext cx="5349291" cy="4326923"/>
          </a:xfrm>
          <a:prstGeom prst="rect">
            <a:avLst/>
          </a:prstGeom>
        </p:spPr>
      </p:pic>
    </p:spTree>
    <p:extLst>
      <p:ext uri="{BB962C8B-B14F-4D97-AF65-F5344CB8AC3E}">
        <p14:creationId xmlns:p14="http://schemas.microsoft.com/office/powerpoint/2010/main" val="3046060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0"/>
                                        </p:tgtEl>
                                        <p:attrNameLst>
                                          <p:attrName>style.visibility</p:attrName>
                                        </p:attrNameLst>
                                      </p:cBhvr>
                                      <p:to>
                                        <p:strVal val="visible"/>
                                      </p:to>
                                    </p:set>
                                    <p:animEffect transition="in" filter="fade">
                                      <p:cBhvr>
                                        <p:cTn id="7" dur="1000"/>
                                        <p:tgtEl>
                                          <p:spTgt spid="190"/>
                                        </p:tgtEl>
                                      </p:cBhvr>
                                    </p:animEffect>
                                    <p:anim calcmode="lin" valueType="num">
                                      <p:cBhvr>
                                        <p:cTn id="8" dur="1000" fill="hold"/>
                                        <p:tgtEl>
                                          <p:spTgt spid="190"/>
                                        </p:tgtEl>
                                        <p:attrNameLst>
                                          <p:attrName>ppt_x</p:attrName>
                                        </p:attrNameLst>
                                      </p:cBhvr>
                                      <p:tavLst>
                                        <p:tav tm="0">
                                          <p:val>
                                            <p:strVal val="#ppt_x"/>
                                          </p:val>
                                        </p:tav>
                                        <p:tav tm="100000">
                                          <p:val>
                                            <p:strVal val="#ppt_x"/>
                                          </p:val>
                                        </p:tav>
                                      </p:tavLst>
                                    </p:anim>
                                    <p:anim calcmode="lin" valueType="num">
                                      <p:cBhvr>
                                        <p:cTn id="9" dur="1000" fill="hold"/>
                                        <p:tgtEl>
                                          <p:spTgt spid="19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6"/>
          <p:cNvSpPr txBox="1">
            <a:spLocks noGrp="1"/>
          </p:cNvSpPr>
          <p:nvPr>
            <p:ph type="title"/>
          </p:nvPr>
        </p:nvSpPr>
        <p:spPr>
          <a:xfrm>
            <a:off x="514800" y="52400"/>
            <a:ext cx="8114400" cy="513000"/>
          </a:xfrm>
          <a:prstGeom prst="rect">
            <a:avLst/>
          </a:prstGeom>
        </p:spPr>
        <p:txBody>
          <a:bodyPr spcFirstLastPara="1" wrap="square" lIns="91425" tIns="91425" rIns="91425" bIns="91425" anchor="ctr" anchorCtr="0">
            <a:noAutofit/>
          </a:bodyPr>
          <a:lstStyle/>
          <a:p>
            <a:pPr lvl="0">
              <a:lnSpc>
                <a:spcPct val="150000"/>
              </a:lnSpc>
            </a:pPr>
            <a:r>
              <a:rPr lang="en-US" sz="1800" b="1">
                <a:effectLst/>
                <a:latin typeface="Calibri" panose="020F0502020204030204" pitchFamily="34" charset="0"/>
                <a:ea typeface="Calibri" panose="020F0502020204030204" pitchFamily="34" charset="0"/>
              </a:rPr>
              <a:t>SƠ LƯỢC VỀ HỆ THỐNG SERVER LIÊN QUAN ĐẾN SHARDING, REPLICATE SET</a:t>
            </a:r>
            <a:endParaRPr lang="en-US" sz="1800" b="1">
              <a:solidFill>
                <a:srgbClr val="000000"/>
              </a:solidFill>
              <a:effectLst/>
              <a:latin typeface="Times New Roman" panose="02020603050405020304" pitchFamily="18" charset="0"/>
              <a:ea typeface="Times New Roman" panose="02020603050405020304" pitchFamily="18" charset="0"/>
            </a:endParaRPr>
          </a:p>
        </p:txBody>
      </p:sp>
      <p:sp>
        <p:nvSpPr>
          <p:cNvPr id="2" name="TextBox 1">
            <a:extLst>
              <a:ext uri="{FF2B5EF4-FFF2-40B4-BE49-F238E27FC236}">
                <a16:creationId xmlns:a16="http://schemas.microsoft.com/office/drawing/2014/main" id="{2E367538-6D62-2923-5F6D-F39F7B6AE129}"/>
              </a:ext>
            </a:extLst>
          </p:cNvPr>
          <p:cNvSpPr txBox="1"/>
          <p:nvPr/>
        </p:nvSpPr>
        <p:spPr>
          <a:xfrm>
            <a:off x="280800" y="1055000"/>
            <a:ext cx="8719200" cy="2123658"/>
          </a:xfrm>
          <a:prstGeom prst="rect">
            <a:avLst/>
          </a:prstGeom>
          <a:noFill/>
        </p:spPr>
        <p:txBody>
          <a:bodyPr wrap="square" rtlCol="0">
            <a:spAutoFit/>
          </a:bodyPr>
          <a:lstStyle/>
          <a:p>
            <a:pPr marL="171450" indent="-171450">
              <a:buFont typeface="Arial" panose="020B0604020202020204" pitchFamily="34" charset="0"/>
              <a:buChar char="•"/>
            </a:pPr>
            <a:r>
              <a:rPr lang="vi-VN" sz="1200"/>
              <a:t>Sharding là một phương pháp để chia dữ liệu thành các phần nhỏ hơn gọi là shard và lưu trữ chúng trên nhiều máy chủ (node) khác nhau. Mục tiêu chính của sharding là tăng khả năng chịu tải và khả năng mở rộng của hệ thống. </a:t>
            </a:r>
            <a:endParaRPr lang="en-US" sz="1200"/>
          </a:p>
          <a:p>
            <a:pPr marL="171450" indent="-171450">
              <a:buFont typeface="Arial" panose="020B0604020202020204" pitchFamily="34" charset="0"/>
              <a:buChar char="•"/>
            </a:pPr>
            <a:endParaRPr lang="vi-VN" sz="1200"/>
          </a:p>
          <a:p>
            <a:pPr marL="171450" indent="-171450">
              <a:buFont typeface="Arial" panose="020B0604020202020204" pitchFamily="34" charset="0"/>
              <a:buChar char="•"/>
            </a:pPr>
            <a:r>
              <a:rPr lang="vi-VN" sz="1200"/>
              <a:t>Dung lượng dữ liệu: Hệ thống lưu trữ nhiều thông tin đơn hàng và doanh thu trong 5 năm, và dữ liệu khách hàng quan tâm lưu trữ trong 5 năm. Điều này có thể dẫn đến một lượng lớn dữ liệu. Nếu dung lượng dữ liệu này tiếp tục tăng lên, sharding có thể hữu ích để phân chia dữ liệu vào các shard riêng biệt để quản lý tải.</a:t>
            </a:r>
            <a:endParaRPr lang="en-US" sz="1200"/>
          </a:p>
          <a:p>
            <a:pPr marL="171450" indent="-171450">
              <a:buFont typeface="Arial" panose="020B0604020202020204" pitchFamily="34" charset="0"/>
              <a:buChar char="•"/>
            </a:pPr>
            <a:endParaRPr lang="vi-VN" sz="1200"/>
          </a:p>
          <a:p>
            <a:pPr marL="171450" indent="-171450">
              <a:buFont typeface="Arial" panose="020B0604020202020204" pitchFamily="34" charset="0"/>
              <a:buChar char="•"/>
            </a:pPr>
            <a:r>
              <a:rPr lang="vi-VN" sz="1200"/>
              <a:t>Tải công việc: Hệ thống phải xử lý hàng triệu lượt xem từ khách hàng mỗi ngày, và có nhiều tác vụ đặt </a:t>
            </a:r>
            <a:r>
              <a:rPr lang="en-US" sz="1200">
                <a:cs typeface="Arial" panose="020B0604020202020204" pitchFamily="34" charset="0"/>
              </a:rPr>
              <a:t>hàng</a:t>
            </a:r>
            <a:r>
              <a:rPr lang="vi-VN" sz="1200"/>
              <a:t>, cập nhật và xóa </a:t>
            </a:r>
            <a:r>
              <a:rPr lang="en-US" sz="1200">
                <a:latin typeface="Arial" panose="020B0604020202020204" pitchFamily="34" charset="0"/>
                <a:cs typeface="Arial" panose="020B0604020202020204" pitchFamily="34" charset="0"/>
              </a:rPr>
              <a:t>đơn hàng</a:t>
            </a:r>
            <a:r>
              <a:rPr lang="vi-VN" sz="1200">
                <a:latin typeface="Arial" panose="020B0604020202020204" pitchFamily="34" charset="0"/>
                <a:cs typeface="Arial" panose="020B0604020202020204" pitchFamily="34" charset="0"/>
              </a:rPr>
              <a:t> từ người </a:t>
            </a:r>
            <a:r>
              <a:rPr lang="en-US" sz="1200">
                <a:latin typeface="Arial" panose="020B0604020202020204" pitchFamily="34" charset="0"/>
                <a:cs typeface="Arial" panose="020B0604020202020204" pitchFamily="34" charset="0"/>
              </a:rPr>
              <a:t>bán</a:t>
            </a:r>
            <a:r>
              <a:rPr lang="vi-VN" sz="1200">
                <a:latin typeface="Arial" panose="020B0604020202020204" pitchFamily="34" charset="0"/>
                <a:cs typeface="Arial" panose="020B0604020202020204" pitchFamily="34" charset="0"/>
              </a:rPr>
              <a:t> </a:t>
            </a:r>
            <a:r>
              <a:rPr lang="vi-VN" sz="1200"/>
              <a:t>và </a:t>
            </a:r>
            <a:r>
              <a:rPr lang="en-US" sz="1200">
                <a:latin typeface="Arial" panose="020B0604020202020204" pitchFamily="34" charset="0"/>
                <a:cs typeface="Arial" panose="020B0604020202020204" pitchFamily="34" charset="0"/>
              </a:rPr>
              <a:t>khách hàng</a:t>
            </a:r>
            <a:r>
              <a:rPr lang="vi-VN" sz="1200"/>
              <a:t>. Nếu tải công việc này trở nên quá lớn cho một node duy nhất, sharding có thể giúp phân tải công việc và đảm bảo hiệu suất.</a:t>
            </a:r>
            <a:endParaRPr lang="en-US" sz="1200"/>
          </a:p>
          <a:p>
            <a:endParaRPr lang="vi-VN" sz="1200"/>
          </a:p>
        </p:txBody>
      </p:sp>
    </p:spTree>
    <p:extLst>
      <p:ext uri="{BB962C8B-B14F-4D97-AF65-F5344CB8AC3E}">
        <p14:creationId xmlns:p14="http://schemas.microsoft.com/office/powerpoint/2010/main" val="4155475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0"/>
                                        </p:tgtEl>
                                        <p:attrNameLst>
                                          <p:attrName>style.visibility</p:attrName>
                                        </p:attrNameLst>
                                      </p:cBhvr>
                                      <p:to>
                                        <p:strVal val="visible"/>
                                      </p:to>
                                    </p:set>
                                    <p:anim calcmode="lin" valueType="num">
                                      <p:cBhvr additive="base">
                                        <p:cTn id="7" dur="500" fill="hold"/>
                                        <p:tgtEl>
                                          <p:spTgt spid="190"/>
                                        </p:tgtEl>
                                        <p:attrNameLst>
                                          <p:attrName>ppt_x</p:attrName>
                                        </p:attrNameLst>
                                      </p:cBhvr>
                                      <p:tavLst>
                                        <p:tav tm="0">
                                          <p:val>
                                            <p:strVal val="#ppt_x"/>
                                          </p:val>
                                        </p:tav>
                                        <p:tav tm="100000">
                                          <p:val>
                                            <p:strVal val="#ppt_x"/>
                                          </p:val>
                                        </p:tav>
                                      </p:tavLst>
                                    </p:anim>
                                    <p:anim calcmode="lin" valueType="num">
                                      <p:cBhvr additive="base">
                                        <p:cTn id="8" dur="500" fill="hold"/>
                                        <p:tgtEl>
                                          <p:spTgt spid="19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Effect transition="in" filter="wipe(down)">
                                      <p:cBhvr>
                                        <p:cTn id="13" dur="500"/>
                                        <p:tgtEl>
                                          <p:spTgt spid="2">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
                                            <p:txEl>
                                              <p:pRg st="2" end="2"/>
                                            </p:txEl>
                                          </p:spTgt>
                                        </p:tgtEl>
                                        <p:attrNameLst>
                                          <p:attrName>style.visibility</p:attrName>
                                        </p:attrNameLst>
                                      </p:cBhvr>
                                      <p:to>
                                        <p:strVal val="visible"/>
                                      </p:to>
                                    </p:set>
                                    <p:animEffect transition="in" filter="wipe(down)">
                                      <p:cBhvr>
                                        <p:cTn id="18" dur="500"/>
                                        <p:tgtEl>
                                          <p:spTgt spid="2">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animEffect transition="in" filter="wipe(down)">
                                      <p:cBhvr>
                                        <p:cTn id="23" dur="500"/>
                                        <p:tgtEl>
                                          <p:spTgt spid="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6"/>
          <p:cNvSpPr txBox="1">
            <a:spLocks noGrp="1"/>
          </p:cNvSpPr>
          <p:nvPr>
            <p:ph type="title"/>
          </p:nvPr>
        </p:nvSpPr>
        <p:spPr>
          <a:xfrm>
            <a:off x="514800" y="52400"/>
            <a:ext cx="8114400" cy="513000"/>
          </a:xfrm>
          <a:prstGeom prst="rect">
            <a:avLst/>
          </a:prstGeom>
        </p:spPr>
        <p:txBody>
          <a:bodyPr spcFirstLastPara="1" wrap="square" lIns="91425" tIns="91425" rIns="91425" bIns="91425" anchor="ctr" anchorCtr="0">
            <a:noAutofit/>
          </a:bodyPr>
          <a:lstStyle/>
          <a:p>
            <a:pPr lvl="0">
              <a:lnSpc>
                <a:spcPct val="150000"/>
              </a:lnSpc>
            </a:pPr>
            <a:r>
              <a:rPr lang="en-US" sz="1800" b="1">
                <a:effectLst/>
                <a:latin typeface="Calibri" panose="020F0502020204030204" pitchFamily="34" charset="0"/>
                <a:ea typeface="Calibri" panose="020F0502020204030204" pitchFamily="34" charset="0"/>
              </a:rPr>
              <a:t>SƠ LƯỢC VỀ HỆ THỐNG SERVER LIÊN QUAN ĐẾN SHARDING, REPLICATE SET</a:t>
            </a:r>
            <a:endParaRPr lang="en-US" sz="1800" b="1">
              <a:solidFill>
                <a:srgbClr val="000000"/>
              </a:solidFill>
              <a:effectLst/>
              <a:latin typeface="Times New Roman" panose="02020603050405020304" pitchFamily="18" charset="0"/>
              <a:ea typeface="Times New Roman" panose="02020603050405020304" pitchFamily="18" charset="0"/>
            </a:endParaRPr>
          </a:p>
        </p:txBody>
      </p:sp>
      <p:sp>
        <p:nvSpPr>
          <p:cNvPr id="2" name="TextBox 1">
            <a:extLst>
              <a:ext uri="{FF2B5EF4-FFF2-40B4-BE49-F238E27FC236}">
                <a16:creationId xmlns:a16="http://schemas.microsoft.com/office/drawing/2014/main" id="{2E367538-6D62-2923-5F6D-F39F7B6AE129}"/>
              </a:ext>
            </a:extLst>
          </p:cNvPr>
          <p:cNvSpPr txBox="1"/>
          <p:nvPr/>
        </p:nvSpPr>
        <p:spPr>
          <a:xfrm>
            <a:off x="302400" y="679700"/>
            <a:ext cx="8841600" cy="1754326"/>
          </a:xfrm>
          <a:prstGeom prst="rect">
            <a:avLst/>
          </a:prstGeom>
          <a:noFill/>
        </p:spPr>
        <p:txBody>
          <a:bodyPr wrap="square" rtlCol="0">
            <a:spAutoFit/>
          </a:bodyPr>
          <a:lstStyle/>
          <a:p>
            <a:pPr marL="171450" indent="-171450">
              <a:buFont typeface="Arial" panose="020B0604020202020204" pitchFamily="34" charset="0"/>
              <a:buChar char="•"/>
            </a:pPr>
            <a:r>
              <a:rPr lang="vi-VN" sz="1200"/>
              <a:t>Một replicaset là một nhóm các máy chủ (nodes) MongoDB hoạt động cùng nhau để đảm bảo sự sao lưu và sẵn sàng dự phòng.</a:t>
            </a:r>
            <a:endParaRPr lang="en-US" sz="1200"/>
          </a:p>
          <a:p>
            <a:pPr marL="171450" indent="-171450">
              <a:buFont typeface="Arial" panose="020B0604020202020204" pitchFamily="34" charset="0"/>
              <a:buChar char="•"/>
            </a:pPr>
            <a:endParaRPr lang="vi-VN" sz="1200"/>
          </a:p>
          <a:p>
            <a:pPr marL="171450" indent="-171450">
              <a:buFont typeface="Arial" panose="020B0604020202020204" pitchFamily="34" charset="0"/>
              <a:buChar char="•"/>
            </a:pPr>
            <a:r>
              <a:rPr lang="vi-VN" sz="1200"/>
              <a:t>Sao lưu và sẵn sàng dự phòng: Hệ thống quản lý </a:t>
            </a:r>
            <a:r>
              <a:rPr lang="en-US" sz="1200">
                <a:latin typeface="Arial" panose="020B0604020202020204" pitchFamily="34" charset="0"/>
                <a:cs typeface="Arial" panose="020B0604020202020204" pitchFamily="34" charset="0"/>
              </a:rPr>
              <a:t>sàn thương mại điện tử</a:t>
            </a:r>
            <a:r>
              <a:rPr lang="vi-VN" sz="1200">
                <a:latin typeface="Arial" panose="020B0604020202020204" pitchFamily="34" charset="0"/>
                <a:cs typeface="Arial" panose="020B0604020202020204" pitchFamily="34" charset="0"/>
              </a:rPr>
              <a:t> </a:t>
            </a:r>
            <a:r>
              <a:rPr lang="vi-VN" sz="1200"/>
              <a:t>quan trọng về việc duy trì dữ liệu và hoạt động ổn định, một replicaset với ít nhất 3 node. Điều này cho phép có một node primary (hoạt động), một node secondary (sẵn sàng dự phòng), và một node arbiter (để đảm bảo bầu cử primary nếu cần).</a:t>
            </a:r>
            <a:endParaRPr lang="en-US" sz="1200"/>
          </a:p>
          <a:p>
            <a:pPr marL="171450" indent="-171450">
              <a:buFont typeface="Arial" panose="020B0604020202020204" pitchFamily="34" charset="0"/>
              <a:buChar char="•"/>
            </a:pPr>
            <a:endParaRPr lang="vi-VN" sz="1200"/>
          </a:p>
          <a:p>
            <a:pPr marL="171450" indent="-171450">
              <a:buFont typeface="Arial" panose="020B0604020202020204" pitchFamily="34" charset="0"/>
              <a:buChar char="•"/>
            </a:pPr>
            <a:r>
              <a:rPr lang="vi-VN" sz="1200"/>
              <a:t>Khi hệ thống đang phát triển và dự kiến có sự gia tăng đáng kể về dung lượng dữ liệu và tải công việc, thì sharding và sử dụng replicaset với ít nhất 3 node có thể là một lựa chọn tốt để đảm bảo hiệu suất và độ tin cậy của hệ thống.</a:t>
            </a:r>
          </a:p>
        </p:txBody>
      </p:sp>
      <p:pic>
        <p:nvPicPr>
          <p:cNvPr id="3" name="image1.png" descr="A diagram of a diagram&#10;&#10;Description automatically generated">
            <a:extLst>
              <a:ext uri="{FF2B5EF4-FFF2-40B4-BE49-F238E27FC236}">
                <a16:creationId xmlns:a16="http://schemas.microsoft.com/office/drawing/2014/main" id="{DD0964D3-F0DB-45BA-DE24-092B92782D1F}"/>
              </a:ext>
            </a:extLst>
          </p:cNvPr>
          <p:cNvPicPr/>
          <p:nvPr/>
        </p:nvPicPr>
        <p:blipFill>
          <a:blip r:embed="rId3"/>
          <a:srcRect/>
          <a:stretch>
            <a:fillRect/>
          </a:stretch>
        </p:blipFill>
        <p:spPr>
          <a:xfrm>
            <a:off x="1648134" y="2571750"/>
            <a:ext cx="6131242" cy="2393398"/>
          </a:xfrm>
          <a:prstGeom prst="rect">
            <a:avLst/>
          </a:prstGeom>
          <a:ln/>
        </p:spPr>
      </p:pic>
    </p:spTree>
    <p:extLst>
      <p:ext uri="{BB962C8B-B14F-4D97-AF65-F5344CB8AC3E}">
        <p14:creationId xmlns:p14="http://schemas.microsoft.com/office/powerpoint/2010/main" val="1159347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90"/>
                                        </p:tgtEl>
                                        <p:attrNameLst>
                                          <p:attrName>style.visibility</p:attrName>
                                        </p:attrNameLst>
                                      </p:cBhvr>
                                      <p:to>
                                        <p:strVal val="visible"/>
                                      </p:to>
                                    </p:set>
                                    <p:animEffect transition="in" filter="fade">
                                      <p:cBhvr>
                                        <p:cTn id="7" dur="1000"/>
                                        <p:tgtEl>
                                          <p:spTgt spid="190"/>
                                        </p:tgtEl>
                                      </p:cBhvr>
                                    </p:animEffect>
                                    <p:anim calcmode="lin" valueType="num">
                                      <p:cBhvr>
                                        <p:cTn id="8" dur="1000" fill="hold"/>
                                        <p:tgtEl>
                                          <p:spTgt spid="190"/>
                                        </p:tgtEl>
                                        <p:attrNameLst>
                                          <p:attrName>ppt_x</p:attrName>
                                        </p:attrNameLst>
                                      </p:cBhvr>
                                      <p:tavLst>
                                        <p:tav tm="0">
                                          <p:val>
                                            <p:strVal val="#ppt_x"/>
                                          </p:val>
                                        </p:tav>
                                        <p:tav tm="100000">
                                          <p:val>
                                            <p:strVal val="#ppt_x"/>
                                          </p:val>
                                        </p:tav>
                                      </p:tavLst>
                                    </p:anim>
                                    <p:anim calcmode="lin" valueType="num">
                                      <p:cBhvr>
                                        <p:cTn id="9" dur="1000" fill="hold"/>
                                        <p:tgtEl>
                                          <p:spTgt spid="19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
                                            <p:txEl>
                                              <p:pRg st="0" end="0"/>
                                            </p:txEl>
                                          </p:spTgt>
                                        </p:tgtEl>
                                        <p:attrNameLst>
                                          <p:attrName>style.visibility</p:attrName>
                                        </p:attrNameLst>
                                      </p:cBhvr>
                                      <p:to>
                                        <p:strVal val="visible"/>
                                      </p:to>
                                    </p:set>
                                    <p:animEffect transition="in" filter="fade">
                                      <p:cBhvr>
                                        <p:cTn id="14" dur="500"/>
                                        <p:tgtEl>
                                          <p:spTgt spid="2">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Effect transition="in" filter="fade">
                                      <p:cBhvr>
                                        <p:cTn id="19" dur="500"/>
                                        <p:tgtEl>
                                          <p:spTgt spid="2">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2">
                                            <p:txEl>
                                              <p:pRg st="4" end="4"/>
                                            </p:txEl>
                                          </p:spTgt>
                                        </p:tgtEl>
                                        <p:attrNameLst>
                                          <p:attrName>style.visibility</p:attrName>
                                        </p:attrNameLst>
                                      </p:cBhvr>
                                      <p:to>
                                        <p:strVal val="visible"/>
                                      </p:to>
                                    </p:set>
                                    <p:animEffect transition="in" filter="fade">
                                      <p:cBhvr>
                                        <p:cTn id="24" dur="500"/>
                                        <p:tgtEl>
                                          <p:spTgt spid="2">
                                            <p:txEl>
                                              <p:pRg st="4" end="4"/>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1000"/>
                                        <p:tgtEl>
                                          <p:spTgt spid="3"/>
                                        </p:tgtEl>
                                      </p:cBhvr>
                                    </p:animEffect>
                                    <p:anim calcmode="lin" valueType="num">
                                      <p:cBhvr>
                                        <p:cTn id="30" dur="1000" fill="hold"/>
                                        <p:tgtEl>
                                          <p:spTgt spid="3"/>
                                        </p:tgtEl>
                                        <p:attrNameLst>
                                          <p:attrName>ppt_x</p:attrName>
                                        </p:attrNameLst>
                                      </p:cBhvr>
                                      <p:tavLst>
                                        <p:tav tm="0">
                                          <p:val>
                                            <p:strVal val="#ppt_x"/>
                                          </p:val>
                                        </p:tav>
                                        <p:tav tm="100000">
                                          <p:val>
                                            <p:strVal val="#ppt_x"/>
                                          </p:val>
                                        </p:tav>
                                      </p:tavLst>
                                    </p:anim>
                                    <p:anim calcmode="lin" valueType="num">
                                      <p:cBhvr>
                                        <p:cTn id="31"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sp>
        <p:nvSpPr>
          <p:cNvPr id="1155" name="Google Shape;1155;p21"/>
          <p:cNvSpPr txBox="1">
            <a:spLocks noGrp="1"/>
          </p:cNvSpPr>
          <p:nvPr>
            <p:ph type="title"/>
          </p:nvPr>
        </p:nvSpPr>
        <p:spPr>
          <a:xfrm>
            <a:off x="453062" y="251791"/>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GB">
                <a:solidFill>
                  <a:schemeClr val="tx1"/>
                </a:solidFill>
              </a:rPr>
              <a:t>Chọn Mẫu</a:t>
            </a:r>
            <a:endParaRPr>
              <a:solidFill>
                <a:schemeClr val="tx1"/>
              </a:solidFill>
            </a:endParaRPr>
          </a:p>
        </p:txBody>
      </p:sp>
      <p:sp>
        <p:nvSpPr>
          <p:cNvPr id="1138" name="Google Shape;1132;p20">
            <a:extLst>
              <a:ext uri="{FF2B5EF4-FFF2-40B4-BE49-F238E27FC236}">
                <a16:creationId xmlns:a16="http://schemas.microsoft.com/office/drawing/2014/main" id="{4D0165F8-B2A5-221C-2B02-86C18C225D96}"/>
              </a:ext>
            </a:extLst>
          </p:cNvPr>
          <p:cNvSpPr/>
          <p:nvPr/>
        </p:nvSpPr>
        <p:spPr>
          <a:xfrm>
            <a:off x="2771098" y="214462"/>
            <a:ext cx="581400" cy="5814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roup 24">
            <a:extLst>
              <a:ext uri="{FF2B5EF4-FFF2-40B4-BE49-F238E27FC236}">
                <a16:creationId xmlns:a16="http://schemas.microsoft.com/office/drawing/2014/main" id="{D7742C87-B69A-6F15-33F0-141DAAF0CC32}"/>
              </a:ext>
            </a:extLst>
          </p:cNvPr>
          <p:cNvGrpSpPr/>
          <p:nvPr/>
        </p:nvGrpSpPr>
        <p:grpSpPr>
          <a:xfrm>
            <a:off x="661862" y="1573587"/>
            <a:ext cx="1886400" cy="918300"/>
            <a:chOff x="453062" y="1195869"/>
            <a:chExt cx="1886400" cy="918300"/>
          </a:xfrm>
        </p:grpSpPr>
        <p:sp>
          <p:nvSpPr>
            <p:cNvPr id="2" name="Google Shape;1158;p21">
              <a:extLst>
                <a:ext uri="{FF2B5EF4-FFF2-40B4-BE49-F238E27FC236}">
                  <a16:creationId xmlns:a16="http://schemas.microsoft.com/office/drawing/2014/main" id="{9EA48C81-0170-34BA-1556-D8361D72C32F}"/>
                </a:ext>
              </a:extLst>
            </p:cNvPr>
            <p:cNvSpPr/>
            <p:nvPr/>
          </p:nvSpPr>
          <p:spPr>
            <a:xfrm>
              <a:off x="453062" y="1195869"/>
              <a:ext cx="1886400" cy="9183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157;p21">
              <a:extLst>
                <a:ext uri="{FF2B5EF4-FFF2-40B4-BE49-F238E27FC236}">
                  <a16:creationId xmlns:a16="http://schemas.microsoft.com/office/drawing/2014/main" id="{06EEFD0E-CCAB-CF77-BC0A-E8FCA3379990}"/>
                </a:ext>
              </a:extLst>
            </p:cNvPr>
            <p:cNvSpPr/>
            <p:nvPr/>
          </p:nvSpPr>
          <p:spPr>
            <a:xfrm>
              <a:off x="453062" y="1195869"/>
              <a:ext cx="1886400" cy="9183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167;p21">
              <a:extLst>
                <a:ext uri="{FF2B5EF4-FFF2-40B4-BE49-F238E27FC236}">
                  <a16:creationId xmlns:a16="http://schemas.microsoft.com/office/drawing/2014/main" id="{B3C6283E-DBBF-4046-F11C-B989B216FA61}"/>
                </a:ext>
              </a:extLst>
            </p:cNvPr>
            <p:cNvSpPr txBox="1"/>
            <p:nvPr/>
          </p:nvSpPr>
          <p:spPr>
            <a:xfrm>
              <a:off x="526612" y="1259218"/>
              <a:ext cx="1736400" cy="85494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1. Attribute Pattern</a:t>
              </a:r>
            </a:p>
          </p:txBody>
        </p:sp>
      </p:grpSp>
      <p:grpSp>
        <p:nvGrpSpPr>
          <p:cNvPr id="24" name="Group 23">
            <a:extLst>
              <a:ext uri="{FF2B5EF4-FFF2-40B4-BE49-F238E27FC236}">
                <a16:creationId xmlns:a16="http://schemas.microsoft.com/office/drawing/2014/main" id="{7C1C5175-A52E-8694-8E91-8C1691E87CE2}"/>
              </a:ext>
            </a:extLst>
          </p:cNvPr>
          <p:cNvGrpSpPr/>
          <p:nvPr/>
        </p:nvGrpSpPr>
        <p:grpSpPr>
          <a:xfrm>
            <a:off x="3459062" y="1573588"/>
            <a:ext cx="1886400" cy="918300"/>
            <a:chOff x="2685600" y="1195867"/>
            <a:chExt cx="1886400" cy="918300"/>
          </a:xfrm>
        </p:grpSpPr>
        <p:sp>
          <p:nvSpPr>
            <p:cNvPr id="8" name="Google Shape;1158;p21">
              <a:extLst>
                <a:ext uri="{FF2B5EF4-FFF2-40B4-BE49-F238E27FC236}">
                  <a16:creationId xmlns:a16="http://schemas.microsoft.com/office/drawing/2014/main" id="{2C7735DD-9C74-234C-E437-72B19BD62EE0}"/>
                </a:ext>
              </a:extLst>
            </p:cNvPr>
            <p:cNvSpPr/>
            <p:nvPr/>
          </p:nvSpPr>
          <p:spPr>
            <a:xfrm>
              <a:off x="2685600" y="1195867"/>
              <a:ext cx="1886400" cy="9183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57;p21">
              <a:extLst>
                <a:ext uri="{FF2B5EF4-FFF2-40B4-BE49-F238E27FC236}">
                  <a16:creationId xmlns:a16="http://schemas.microsoft.com/office/drawing/2014/main" id="{059DF91D-DCB4-6360-2250-D875ECAD9BC5}"/>
                </a:ext>
              </a:extLst>
            </p:cNvPr>
            <p:cNvSpPr/>
            <p:nvPr/>
          </p:nvSpPr>
          <p:spPr>
            <a:xfrm>
              <a:off x="2685600" y="1195867"/>
              <a:ext cx="1886400" cy="9183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TextBox 10">
              <a:extLst>
                <a:ext uri="{FF2B5EF4-FFF2-40B4-BE49-F238E27FC236}">
                  <a16:creationId xmlns:a16="http://schemas.microsoft.com/office/drawing/2014/main" id="{9E51B4E3-C087-E4CA-50CA-51340B0D9CA6}"/>
                </a:ext>
              </a:extLst>
            </p:cNvPr>
            <p:cNvSpPr txBox="1"/>
            <p:nvPr/>
          </p:nvSpPr>
          <p:spPr>
            <a:xfrm>
              <a:off x="2685600" y="1331851"/>
              <a:ext cx="1886400" cy="646331"/>
            </a:xfrm>
            <a:prstGeom prst="rect">
              <a:avLst/>
            </a:prstGeom>
            <a:noFill/>
          </p:spPr>
          <p:txBody>
            <a:bodyPr wrap="square">
              <a:spAutoFit/>
            </a:bodyPr>
            <a:lstStyle/>
            <a:p>
              <a:pPr marL="0" lvl="0" indent="0" algn="ctr"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2. Extended Reference Pattern</a:t>
              </a:r>
            </a:p>
          </p:txBody>
        </p:sp>
      </p:grpSp>
      <p:grpSp>
        <p:nvGrpSpPr>
          <p:cNvPr id="15" name="Group 14">
            <a:extLst>
              <a:ext uri="{FF2B5EF4-FFF2-40B4-BE49-F238E27FC236}">
                <a16:creationId xmlns:a16="http://schemas.microsoft.com/office/drawing/2014/main" id="{968A274D-CE25-9274-87D4-5773E65E2429}"/>
              </a:ext>
            </a:extLst>
          </p:cNvPr>
          <p:cNvGrpSpPr/>
          <p:nvPr/>
        </p:nvGrpSpPr>
        <p:grpSpPr>
          <a:xfrm>
            <a:off x="6256262" y="1583658"/>
            <a:ext cx="1926314" cy="920197"/>
            <a:chOff x="4918138" y="1193970"/>
            <a:chExt cx="1926314" cy="920197"/>
          </a:xfrm>
        </p:grpSpPr>
        <p:sp>
          <p:nvSpPr>
            <p:cNvPr id="12" name="Google Shape;1162;p21">
              <a:extLst>
                <a:ext uri="{FF2B5EF4-FFF2-40B4-BE49-F238E27FC236}">
                  <a16:creationId xmlns:a16="http://schemas.microsoft.com/office/drawing/2014/main" id="{764D8A9E-F89C-06F7-AD70-D8B704F22DB2}"/>
                </a:ext>
              </a:extLst>
            </p:cNvPr>
            <p:cNvSpPr/>
            <p:nvPr/>
          </p:nvSpPr>
          <p:spPr>
            <a:xfrm>
              <a:off x="4958052" y="1193970"/>
              <a:ext cx="1886400" cy="9183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3" name="Google Shape;1154;p21">
              <a:extLst>
                <a:ext uri="{FF2B5EF4-FFF2-40B4-BE49-F238E27FC236}">
                  <a16:creationId xmlns:a16="http://schemas.microsoft.com/office/drawing/2014/main" id="{77608483-875D-C4DB-0F82-F12C84335104}"/>
                </a:ext>
              </a:extLst>
            </p:cNvPr>
            <p:cNvSpPr/>
            <p:nvPr/>
          </p:nvSpPr>
          <p:spPr>
            <a:xfrm>
              <a:off x="4958052" y="1193970"/>
              <a:ext cx="1886400" cy="9183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a:p>
          </p:txBody>
        </p:sp>
        <p:sp>
          <p:nvSpPr>
            <p:cNvPr id="14" name="Google Shape;1170;p21">
              <a:extLst>
                <a:ext uri="{FF2B5EF4-FFF2-40B4-BE49-F238E27FC236}">
                  <a16:creationId xmlns:a16="http://schemas.microsoft.com/office/drawing/2014/main" id="{C1022B1E-B567-70BF-7F9D-5FBF9D1A334B}"/>
                </a:ext>
              </a:extLst>
            </p:cNvPr>
            <p:cNvSpPr txBox="1"/>
            <p:nvPr/>
          </p:nvSpPr>
          <p:spPr>
            <a:xfrm>
              <a:off x="4918138" y="1195885"/>
              <a:ext cx="1886439" cy="918282"/>
            </a:xfrm>
            <a:prstGeom prst="rect">
              <a:avLst/>
            </a:prstGeom>
            <a:noFill/>
            <a:ln>
              <a:noFill/>
            </a:ln>
          </p:spPr>
          <p:txBody>
            <a:bodyPr spcFirstLastPara="1" wrap="square" lIns="91425" tIns="91425" rIns="91425" bIns="91425" anchor="ctr" anchorCtr="0">
              <a:no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3. Subset</a:t>
              </a:r>
            </a:p>
            <a:p>
              <a:pPr marL="0" lvl="0" indent="0" algn="ctr"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 Pattern</a:t>
              </a:r>
              <a:endParaRPr sz="1800">
                <a:latin typeface="Fira Sans Extra Condensed SemiBold"/>
                <a:ea typeface="Fira Sans Extra Condensed SemiBold"/>
                <a:cs typeface="Fira Sans Extra Condensed SemiBold"/>
                <a:sym typeface="Fira Sans Extra Condensed SemiBold"/>
              </a:endParaRPr>
            </a:p>
          </p:txBody>
        </p:sp>
      </p:grpSp>
      <p:grpSp>
        <p:nvGrpSpPr>
          <p:cNvPr id="23" name="Group 22">
            <a:extLst>
              <a:ext uri="{FF2B5EF4-FFF2-40B4-BE49-F238E27FC236}">
                <a16:creationId xmlns:a16="http://schemas.microsoft.com/office/drawing/2014/main" id="{EC1E5EBD-B8FA-B33A-C7E0-7C46A2129C09}"/>
              </a:ext>
            </a:extLst>
          </p:cNvPr>
          <p:cNvGrpSpPr/>
          <p:nvPr/>
        </p:nvGrpSpPr>
        <p:grpSpPr>
          <a:xfrm>
            <a:off x="2049024" y="3132442"/>
            <a:ext cx="1886400" cy="933529"/>
            <a:chOff x="1640335" y="2965982"/>
            <a:chExt cx="1886400" cy="933529"/>
          </a:xfrm>
        </p:grpSpPr>
        <p:sp>
          <p:nvSpPr>
            <p:cNvPr id="16" name="Google Shape;1182;p21">
              <a:extLst>
                <a:ext uri="{FF2B5EF4-FFF2-40B4-BE49-F238E27FC236}">
                  <a16:creationId xmlns:a16="http://schemas.microsoft.com/office/drawing/2014/main" id="{E249D419-91D0-92CB-6A2D-408C9EF50619}"/>
                </a:ext>
              </a:extLst>
            </p:cNvPr>
            <p:cNvSpPr txBox="1"/>
            <p:nvPr/>
          </p:nvSpPr>
          <p:spPr>
            <a:xfrm>
              <a:off x="1694665" y="2981211"/>
              <a:ext cx="1736400" cy="918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Fira Sans Extra Condensed SemiBold"/>
                  <a:ea typeface="Fira Sans Extra Condensed SemiBold"/>
                  <a:cs typeface="Fira Sans Extra Condensed SemiBold"/>
                  <a:sym typeface="Fira Sans Extra Condensed SemiBold"/>
                </a:rPr>
                <a:t>4</a:t>
              </a:r>
              <a:r>
                <a:rPr lang="en-GB" sz="1800">
                  <a:latin typeface="Fira Sans Extra Condensed SemiBold"/>
                  <a:ea typeface="Fira Sans Extra Condensed SemiBold"/>
                  <a:cs typeface="Fira Sans Extra Condensed SemiBold"/>
                  <a:sym typeface="Fira Sans Extra Condensed SemiBold"/>
                </a:rPr>
                <a:t>. Bucket Pattern</a:t>
              </a:r>
              <a:endParaRPr sz="1800">
                <a:latin typeface="Fira Sans Extra Condensed SemiBold"/>
                <a:ea typeface="Fira Sans Extra Condensed SemiBold"/>
                <a:cs typeface="Fira Sans Extra Condensed SemiBold"/>
                <a:sym typeface="Fira Sans Extra Condensed SemiBold"/>
              </a:endParaRPr>
            </a:p>
          </p:txBody>
        </p:sp>
        <p:sp>
          <p:nvSpPr>
            <p:cNvPr id="17" name="Google Shape;1158;p21">
              <a:extLst>
                <a:ext uri="{FF2B5EF4-FFF2-40B4-BE49-F238E27FC236}">
                  <a16:creationId xmlns:a16="http://schemas.microsoft.com/office/drawing/2014/main" id="{C65040D6-8CBF-57B5-21CB-5598327A5F58}"/>
                </a:ext>
              </a:extLst>
            </p:cNvPr>
            <p:cNvSpPr/>
            <p:nvPr/>
          </p:nvSpPr>
          <p:spPr>
            <a:xfrm>
              <a:off x="1640335" y="2965982"/>
              <a:ext cx="1886400" cy="9183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57;p21">
              <a:extLst>
                <a:ext uri="{FF2B5EF4-FFF2-40B4-BE49-F238E27FC236}">
                  <a16:creationId xmlns:a16="http://schemas.microsoft.com/office/drawing/2014/main" id="{05B7221A-2510-B633-CEF7-AC4F69BDCC7B}"/>
                </a:ext>
              </a:extLst>
            </p:cNvPr>
            <p:cNvSpPr/>
            <p:nvPr/>
          </p:nvSpPr>
          <p:spPr>
            <a:xfrm>
              <a:off x="1640335" y="2965982"/>
              <a:ext cx="1886400" cy="9183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roup 21">
            <a:extLst>
              <a:ext uri="{FF2B5EF4-FFF2-40B4-BE49-F238E27FC236}">
                <a16:creationId xmlns:a16="http://schemas.microsoft.com/office/drawing/2014/main" id="{9BEC87EA-60FF-BF3E-F003-0017845AA15C}"/>
              </a:ext>
            </a:extLst>
          </p:cNvPr>
          <p:cNvGrpSpPr/>
          <p:nvPr/>
        </p:nvGrpSpPr>
        <p:grpSpPr>
          <a:xfrm>
            <a:off x="4917680" y="3130818"/>
            <a:ext cx="1886400" cy="933510"/>
            <a:chOff x="4674170" y="3099744"/>
            <a:chExt cx="1886400" cy="933510"/>
          </a:xfrm>
        </p:grpSpPr>
        <p:sp>
          <p:nvSpPr>
            <p:cNvPr id="19" name="Google Shape;1167;p21">
              <a:extLst>
                <a:ext uri="{FF2B5EF4-FFF2-40B4-BE49-F238E27FC236}">
                  <a16:creationId xmlns:a16="http://schemas.microsoft.com/office/drawing/2014/main" id="{A6D8104C-6038-1B12-9CA9-C692009A7078}"/>
                </a:ext>
              </a:extLst>
            </p:cNvPr>
            <p:cNvSpPr txBox="1"/>
            <p:nvPr/>
          </p:nvSpPr>
          <p:spPr>
            <a:xfrm>
              <a:off x="4749067" y="3178305"/>
              <a:ext cx="1736400" cy="85494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Fira Sans Extra Condensed SemiBold"/>
                  <a:ea typeface="Fira Sans Extra Condensed SemiBold"/>
                  <a:cs typeface="Fira Sans Extra Condensed SemiBold"/>
                  <a:sym typeface="Fira Sans Extra Condensed SemiBold"/>
                </a:rPr>
                <a:t>5</a:t>
              </a:r>
              <a:r>
                <a:rPr lang="en-GB" sz="1800">
                  <a:latin typeface="Fira Sans Extra Condensed SemiBold"/>
                  <a:ea typeface="Fira Sans Extra Condensed SemiBold"/>
                  <a:cs typeface="Fira Sans Extra Condensed SemiBold"/>
                  <a:sym typeface="Fira Sans Extra Condensed SemiBold"/>
                </a:rPr>
                <a:t>. Polymorphic Pattern</a:t>
              </a:r>
            </a:p>
          </p:txBody>
        </p:sp>
        <p:sp>
          <p:nvSpPr>
            <p:cNvPr id="20" name="Google Shape;1179;p21">
              <a:extLst>
                <a:ext uri="{FF2B5EF4-FFF2-40B4-BE49-F238E27FC236}">
                  <a16:creationId xmlns:a16="http://schemas.microsoft.com/office/drawing/2014/main" id="{0859943A-B195-4723-8ED0-DFE43A03A6AA}"/>
                </a:ext>
              </a:extLst>
            </p:cNvPr>
            <p:cNvSpPr/>
            <p:nvPr/>
          </p:nvSpPr>
          <p:spPr>
            <a:xfrm rot="10800000" flipH="1">
              <a:off x="4674170" y="3099744"/>
              <a:ext cx="1886400" cy="918300"/>
            </a:xfrm>
            <a:prstGeom prst="roundRect">
              <a:avLst>
                <a:gd name="adj" fmla="val 16667"/>
              </a:avLst>
            </a:prstGeom>
            <a:noFill/>
            <a:ln w="762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78;p21">
              <a:extLst>
                <a:ext uri="{FF2B5EF4-FFF2-40B4-BE49-F238E27FC236}">
                  <a16:creationId xmlns:a16="http://schemas.microsoft.com/office/drawing/2014/main" id="{4F6403BD-D028-EA5F-5B8A-A83119E39C22}"/>
                </a:ext>
              </a:extLst>
            </p:cNvPr>
            <p:cNvSpPr/>
            <p:nvPr/>
          </p:nvSpPr>
          <p:spPr>
            <a:xfrm rot="10800000" flipH="1">
              <a:off x="4674170" y="3099744"/>
              <a:ext cx="1886400" cy="9183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68636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155"/>
                                        </p:tgtEl>
                                        <p:attrNameLst>
                                          <p:attrName>style.visibility</p:attrName>
                                        </p:attrNameLst>
                                      </p:cBhvr>
                                      <p:to>
                                        <p:strVal val="visible"/>
                                      </p:to>
                                    </p:set>
                                    <p:animEffect transition="in" filter="wheel(1)">
                                      <p:cBhvr>
                                        <p:cTn id="7" dur="2000"/>
                                        <p:tgtEl>
                                          <p:spTgt spid="1155"/>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barn(inVertical)">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barn(inVertical)">
                                      <p:cBhvr>
                                        <p:cTn id="17" dur="500"/>
                                        <p:tgtEl>
                                          <p:spTgt spid="24"/>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barn(inVertical)">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barn(inVertical)">
                                      <p:cBhvr>
                                        <p:cTn id="27" dur="500"/>
                                        <p:tgtEl>
                                          <p:spTgt spid="23"/>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barn(inVertical)">
                                      <p:cBhvr>
                                        <p:cTn id="3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37EA4-47A4-8E78-6118-0A09A692F975}"/>
              </a:ext>
            </a:extLst>
          </p:cNvPr>
          <p:cNvSpPr>
            <a:spLocks noGrp="1"/>
          </p:cNvSpPr>
          <p:nvPr>
            <p:ph type="title"/>
          </p:nvPr>
        </p:nvSpPr>
        <p:spPr>
          <a:xfrm>
            <a:off x="514775" y="300700"/>
            <a:ext cx="4414412" cy="513000"/>
          </a:xfrm>
        </p:spPr>
        <p:txBody>
          <a:bodyPr/>
          <a:lstStyle/>
          <a:p>
            <a:r>
              <a:rPr lang="en-GB" b="1">
                <a:solidFill>
                  <a:schemeClr val="tx1"/>
                </a:solidFill>
              </a:rPr>
              <a:t>1. Attribute Pattern</a:t>
            </a:r>
          </a:p>
        </p:txBody>
      </p:sp>
      <p:sp>
        <p:nvSpPr>
          <p:cNvPr id="3" name="TextBox 2">
            <a:extLst>
              <a:ext uri="{FF2B5EF4-FFF2-40B4-BE49-F238E27FC236}">
                <a16:creationId xmlns:a16="http://schemas.microsoft.com/office/drawing/2014/main" id="{3040D458-4ABE-8AB7-B311-1C0C14D99779}"/>
              </a:ext>
            </a:extLst>
          </p:cNvPr>
          <p:cNvSpPr txBox="1"/>
          <p:nvPr/>
        </p:nvSpPr>
        <p:spPr>
          <a:xfrm>
            <a:off x="152824" y="838222"/>
            <a:ext cx="3598052" cy="3287054"/>
          </a:xfrm>
          <a:prstGeom prst="rect">
            <a:avLst/>
          </a:prstGeom>
          <a:noFill/>
        </p:spPr>
        <p:txBody>
          <a:bodyPr wrap="square" rtlCol="0">
            <a:spAutoFit/>
          </a:bodyPr>
          <a:lstStyle/>
          <a:p>
            <a:pPr marL="342900" lvl="0" indent="-342900">
              <a:lnSpc>
                <a:spcPct val="107000"/>
              </a:lnSpc>
              <a:buFont typeface="Symbol" panose="05050102010706020507" pitchFamily="18" charset="2"/>
              <a:buChar char="-"/>
            </a:pPr>
            <a:r>
              <a:rPr lang="en-US" sz="1500" b="0" u="none" strike="noStrike">
                <a:effectLst/>
                <a:latin typeface="Times New Roman" panose="02020603050405020304" pitchFamily="18" charset="0"/>
                <a:ea typeface="Times New Roman" panose="02020603050405020304" pitchFamily="18" charset="0"/>
              </a:rPr>
              <a:t>Cấu trúc ban đầu của </a:t>
            </a:r>
            <a:r>
              <a:rPr lang="en-US" sz="1500" b="1" u="none" strike="noStrike">
                <a:effectLst/>
                <a:latin typeface="Times New Roman" panose="02020603050405020304" pitchFamily="18" charset="0"/>
                <a:ea typeface="Times New Roman" panose="02020603050405020304" pitchFamily="18" charset="0"/>
              </a:rPr>
              <a:t>SanPham</a:t>
            </a:r>
            <a:endParaRPr lang="en-GB" sz="1500" b="1" u="none" strike="noStrike">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  	"id_sanPham": 123,</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  	"tenSanPham": "Smartphone ABC",</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	"mota":  </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a:latin typeface="Times New Roman" panose="02020603050405020304" pitchFamily="18" charset="0"/>
                <a:ea typeface="Times New Roman" panose="02020603050405020304" pitchFamily="18" charset="0"/>
              </a:rPr>
              <a:t>{</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 "screen_size": "5,5 inch",</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 "dungLuongPin": "3000 mAh",</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  "doPhanGiai ": "12 MP"</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a:latin typeface="Times New Roman" panose="02020603050405020304" pitchFamily="18" charset="0"/>
                <a:ea typeface="Times New Roman" panose="02020603050405020304" pitchFamily="18" charset="0"/>
              </a:rPr>
              <a:t>}</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  …</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a:t>
            </a:r>
            <a:endParaRPr lang="en-GB" sz="1500" b="1">
              <a:effectLst/>
              <a:latin typeface="Times New Roman" panose="02020603050405020304" pitchFamily="18" charset="0"/>
              <a:ea typeface="Times New Roman" panose="02020603050405020304" pitchFamily="18" charset="0"/>
            </a:endParaRPr>
          </a:p>
          <a:p>
            <a:endParaRPr lang="en-GB" sz="1500"/>
          </a:p>
        </p:txBody>
      </p:sp>
      <p:sp>
        <p:nvSpPr>
          <p:cNvPr id="4" name="TextBox 3">
            <a:extLst>
              <a:ext uri="{FF2B5EF4-FFF2-40B4-BE49-F238E27FC236}">
                <a16:creationId xmlns:a16="http://schemas.microsoft.com/office/drawing/2014/main" id="{3AD3E817-9DEF-1E1A-BCF3-4071765ACBE2}"/>
              </a:ext>
            </a:extLst>
          </p:cNvPr>
          <p:cNvSpPr txBox="1"/>
          <p:nvPr/>
        </p:nvSpPr>
        <p:spPr>
          <a:xfrm>
            <a:off x="4130040" y="838222"/>
            <a:ext cx="5038656" cy="3287054"/>
          </a:xfrm>
          <a:prstGeom prst="rect">
            <a:avLst/>
          </a:prstGeom>
          <a:noFill/>
        </p:spPr>
        <p:txBody>
          <a:bodyPr wrap="square" rtlCol="0">
            <a:spAutoFit/>
          </a:bodyPr>
          <a:lstStyle/>
          <a:p>
            <a:pPr marL="342900" lvl="0" indent="-342900">
              <a:lnSpc>
                <a:spcPct val="107000"/>
              </a:lnSpc>
              <a:buFont typeface="Symbol" panose="05050102010706020507" pitchFamily="18" charset="2"/>
              <a:buChar char="-"/>
            </a:pPr>
            <a:r>
              <a:rPr lang="en-US" sz="1500" b="0" u="none" strike="noStrike">
                <a:effectLst/>
                <a:latin typeface="Times New Roman" panose="02020603050405020304" pitchFamily="18" charset="0"/>
                <a:ea typeface="Times New Roman" panose="02020603050405020304" pitchFamily="18" charset="0"/>
              </a:rPr>
              <a:t>Mô hình cấu trúc dữ liệu</a:t>
            </a:r>
            <a:r>
              <a:rPr lang="en-US" sz="1500" b="1" u="none" strike="noStrike">
                <a:effectLst/>
                <a:latin typeface="Times New Roman" panose="02020603050405020304" pitchFamily="18" charset="0"/>
                <a:ea typeface="Times New Roman" panose="02020603050405020304" pitchFamily="18" charset="0"/>
              </a:rPr>
              <a:t> SanPham mới:</a:t>
            </a:r>
            <a:endParaRPr lang="en-GB" sz="1500" b="1" u="none" strike="noStrike">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"id_SanPham": 123,</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"tenSanPham": "Smartphone ABC",</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solidFill>
                  <a:srgbClr val="FFFF00"/>
                </a:solidFill>
                <a:effectLst/>
                <a:latin typeface="Times New Roman" panose="02020603050405020304" pitchFamily="18" charset="0"/>
                <a:ea typeface="Times New Roman" panose="02020603050405020304" pitchFamily="18" charset="0"/>
              </a:rPr>
              <a:t>"mota": [</a:t>
            </a:r>
            <a:endParaRPr lang="en-GB" sz="1500" b="1">
              <a:solidFill>
                <a:srgbClr val="FFFF00"/>
              </a:solidFill>
              <a:effectLst/>
              <a:latin typeface="Times New Roman" panose="02020603050405020304" pitchFamily="18" charset="0"/>
              <a:ea typeface="Times New Roman" panose="02020603050405020304" pitchFamily="18" charset="0"/>
            </a:endParaRPr>
          </a:p>
          <a:p>
            <a:pPr marL="457200" indent="457200">
              <a:lnSpc>
                <a:spcPct val="107000"/>
              </a:lnSpc>
            </a:pPr>
            <a:r>
              <a:rPr lang="en-US" sz="1500" b="0">
                <a:solidFill>
                  <a:srgbClr val="FFFF00"/>
                </a:solidFill>
                <a:effectLst/>
                <a:latin typeface="Times New Roman" panose="02020603050405020304" pitchFamily="18" charset="0"/>
                <a:ea typeface="Times New Roman" panose="02020603050405020304" pitchFamily="18" charset="0"/>
              </a:rPr>
              <a:t>{"k": "screen_size", "v": "5.5 inches"},</a:t>
            </a:r>
            <a:endParaRPr lang="en-GB" sz="1500" b="1">
              <a:solidFill>
                <a:srgbClr val="FFFF00"/>
              </a:solidFill>
              <a:effectLst/>
              <a:latin typeface="Times New Roman" panose="02020603050405020304" pitchFamily="18" charset="0"/>
              <a:ea typeface="Times New Roman" panose="02020603050405020304" pitchFamily="18" charset="0"/>
            </a:endParaRPr>
          </a:p>
          <a:p>
            <a:pPr marL="457200" indent="457200">
              <a:lnSpc>
                <a:spcPct val="107000"/>
              </a:lnSpc>
            </a:pPr>
            <a:r>
              <a:rPr lang="en-US" sz="1500" b="0">
                <a:solidFill>
                  <a:srgbClr val="FFFF00"/>
                </a:solidFill>
                <a:effectLst/>
                <a:latin typeface="Times New Roman" panose="02020603050405020304" pitchFamily="18" charset="0"/>
                <a:ea typeface="Times New Roman" panose="02020603050405020304" pitchFamily="18" charset="0"/>
              </a:rPr>
              <a:t>{"k": "dungLuongPin", "v": "3000 mAh"},</a:t>
            </a:r>
            <a:endParaRPr lang="en-GB" sz="1500" b="1">
              <a:solidFill>
                <a:srgbClr val="FFFF00"/>
              </a:solidFill>
              <a:effectLst/>
              <a:latin typeface="Times New Roman" panose="02020603050405020304" pitchFamily="18" charset="0"/>
              <a:ea typeface="Times New Roman" panose="02020603050405020304" pitchFamily="18" charset="0"/>
            </a:endParaRPr>
          </a:p>
          <a:p>
            <a:pPr marL="457200" indent="457200">
              <a:lnSpc>
                <a:spcPct val="107000"/>
              </a:lnSpc>
            </a:pPr>
            <a:r>
              <a:rPr lang="en-US" sz="1500" b="0">
                <a:solidFill>
                  <a:srgbClr val="FFFF00"/>
                </a:solidFill>
                <a:effectLst/>
                <a:latin typeface="Times New Roman" panose="02020603050405020304" pitchFamily="18" charset="0"/>
                <a:ea typeface="Times New Roman" panose="02020603050405020304" pitchFamily="18" charset="0"/>
              </a:rPr>
              <a:t>{"k": "doPhanGiai", "v": "12 MP"}</a:t>
            </a:r>
            <a:endParaRPr lang="en-GB" sz="1500" b="1">
              <a:solidFill>
                <a:srgbClr val="FFFF00"/>
              </a:solidFill>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solidFill>
                  <a:srgbClr val="FFFF00"/>
                </a:solidFill>
                <a:effectLst/>
                <a:latin typeface="Times New Roman" panose="02020603050405020304" pitchFamily="18" charset="0"/>
                <a:ea typeface="Times New Roman" panose="02020603050405020304" pitchFamily="18" charset="0"/>
              </a:rPr>
              <a:t>  ]</a:t>
            </a:r>
          </a:p>
          <a:p>
            <a:pPr marL="457200" indent="-228600">
              <a:lnSpc>
                <a:spcPct val="107000"/>
              </a:lnSpc>
            </a:pPr>
            <a:r>
              <a:rPr lang="en-US" sz="1500">
                <a:latin typeface="Times New Roman" panose="02020603050405020304" pitchFamily="18" charset="0"/>
                <a:ea typeface="Times New Roman" panose="02020603050405020304" pitchFamily="18" charset="0"/>
              </a:rPr>
              <a:t>…</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r>
              <a:rPr lang="en-US" sz="1500" b="0">
                <a:effectLst/>
                <a:latin typeface="Times New Roman" panose="02020603050405020304" pitchFamily="18" charset="0"/>
                <a:ea typeface="Times New Roman" panose="02020603050405020304" pitchFamily="18" charset="0"/>
              </a:rPr>
              <a:t>}</a:t>
            </a:r>
            <a:endParaRPr lang="en-GB" sz="1500" b="1">
              <a:effectLst/>
              <a:latin typeface="Times New Roman" panose="02020603050405020304" pitchFamily="18" charset="0"/>
              <a:ea typeface="Times New Roman" panose="02020603050405020304" pitchFamily="18" charset="0"/>
            </a:endParaRPr>
          </a:p>
          <a:p>
            <a:pPr marL="457200" indent="-228600">
              <a:lnSpc>
                <a:spcPct val="107000"/>
              </a:lnSpc>
            </a:pPr>
            <a:endParaRPr lang="en-GB" sz="1500" b="1">
              <a:effectLst/>
              <a:latin typeface="Times New Roman" panose="02020603050405020304" pitchFamily="18" charset="0"/>
              <a:ea typeface="Times New Roman" panose="02020603050405020304" pitchFamily="18" charset="0"/>
            </a:endParaRPr>
          </a:p>
          <a:p>
            <a:endParaRPr lang="en-GB" sz="1500"/>
          </a:p>
        </p:txBody>
      </p:sp>
      <p:sp>
        <p:nvSpPr>
          <p:cNvPr id="7" name="TextBox 6">
            <a:extLst>
              <a:ext uri="{FF2B5EF4-FFF2-40B4-BE49-F238E27FC236}">
                <a16:creationId xmlns:a16="http://schemas.microsoft.com/office/drawing/2014/main" id="{3A00EDBD-327A-2E2D-A719-85C130757287}"/>
              </a:ext>
            </a:extLst>
          </p:cNvPr>
          <p:cNvSpPr txBox="1"/>
          <p:nvPr/>
        </p:nvSpPr>
        <p:spPr>
          <a:xfrm>
            <a:off x="514775" y="4163876"/>
            <a:ext cx="8105326" cy="923330"/>
          </a:xfrm>
          <a:prstGeom prst="rect">
            <a:avLst/>
          </a:prstGeom>
          <a:noFill/>
        </p:spPr>
        <p:txBody>
          <a:bodyPr wrap="square" rtlCol="0">
            <a:spAutoFit/>
          </a:bodyPr>
          <a:lstStyle/>
          <a:p>
            <a:r>
              <a:rPr lang="en-US" sz="1800" b="1">
                <a:solidFill>
                  <a:srgbClr val="FFFF00"/>
                </a:solidFill>
                <a:effectLst/>
                <a:latin typeface="Times New Roman" panose="02020603050405020304" pitchFamily="18" charset="0"/>
                <a:ea typeface="Times New Roman" panose="02020603050405020304" pitchFamily="18" charset="0"/>
              </a:rPr>
              <a:t>Ưu điểm:</a:t>
            </a:r>
            <a:r>
              <a:rPr lang="en-US" sz="1800" b="0">
                <a:solidFill>
                  <a:srgbClr val="FFFF00"/>
                </a:solidFill>
                <a:effectLst/>
                <a:latin typeface="Times New Roman" panose="02020603050405020304" pitchFamily="18" charset="0"/>
                <a:ea typeface="Times New Roman" panose="02020603050405020304" pitchFamily="18" charset="0"/>
              </a:rPr>
              <a:t> </a:t>
            </a:r>
            <a:r>
              <a:rPr lang="en-US" sz="1800" b="0">
                <a:effectLst/>
                <a:latin typeface="Times New Roman" panose="02020603050405020304" pitchFamily="18" charset="0"/>
                <a:ea typeface="Times New Roman" panose="02020603050405020304" pitchFamily="18" charset="0"/>
              </a:rPr>
              <a:t>Giúp tối ưu hóa truy vấn, và dễ mở rộng dữ liệu mà không làm ảnh hưởng đến cấu trúc chung</a:t>
            </a:r>
            <a:endParaRPr lang="en-GB" sz="1800" b="1">
              <a:effectLst/>
              <a:latin typeface="Times New Roman" panose="02020603050405020304" pitchFamily="18" charset="0"/>
              <a:ea typeface="Times New Roman" panose="02020603050405020304" pitchFamily="18" charset="0"/>
            </a:endParaRPr>
          </a:p>
          <a:p>
            <a:endParaRPr lang="en-GB"/>
          </a:p>
        </p:txBody>
      </p:sp>
      <p:cxnSp>
        <p:nvCxnSpPr>
          <p:cNvPr id="8" name="Google Shape;1359;p23">
            <a:extLst>
              <a:ext uri="{FF2B5EF4-FFF2-40B4-BE49-F238E27FC236}">
                <a16:creationId xmlns:a16="http://schemas.microsoft.com/office/drawing/2014/main" id="{E3C5455F-E145-5020-1CBD-595E6380DBB2}"/>
              </a:ext>
            </a:extLst>
          </p:cNvPr>
          <p:cNvCxnSpPr>
            <a:cxnSpLocks/>
          </p:cNvCxnSpPr>
          <p:nvPr/>
        </p:nvCxnSpPr>
        <p:spPr>
          <a:xfrm flipV="1">
            <a:off x="4061460" y="813700"/>
            <a:ext cx="0" cy="3261242"/>
          </a:xfrm>
          <a:prstGeom prst="straightConnector1">
            <a:avLst/>
          </a:prstGeom>
          <a:noFill/>
          <a:ln w="762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2485683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500"/>
                                        <p:tgtEl>
                                          <p:spTgt spid="3">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500"/>
                                        <p:tgtEl>
                                          <p:spTgt spid="3">
                                            <p:txEl>
                                              <p:pRg st="1" end="1"/>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animEffect transition="in" filter="fade">
                                      <p:cBhvr>
                                        <p:cTn id="31" dur="500"/>
                                        <p:tgtEl>
                                          <p:spTgt spid="3">
                                            <p:txEl>
                                              <p:pRg st="6" end="6"/>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animEffect transition="in" filter="fade">
                                      <p:cBhvr>
                                        <p:cTn id="43" dur="500"/>
                                        <p:tgtEl>
                                          <p:spTgt spid="3">
                                            <p:txEl>
                                              <p:pRg st="10" end="10"/>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3">
                                            <p:txEl>
                                              <p:pRg st="11" end="11"/>
                                            </p:txEl>
                                          </p:spTgt>
                                        </p:tgtEl>
                                        <p:attrNameLst>
                                          <p:attrName>style.visibility</p:attrName>
                                        </p:attrNameLst>
                                      </p:cBhvr>
                                      <p:to>
                                        <p:strVal val="visible"/>
                                      </p:to>
                                    </p:set>
                                    <p:animEffect transition="in" filter="fade">
                                      <p:cBhvr>
                                        <p:cTn id="46" dur="500"/>
                                        <p:tgtEl>
                                          <p:spTgt spid="3">
                                            <p:txEl>
                                              <p:pRg st="11" end="11"/>
                                            </p:txEl>
                                          </p:spTgt>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4">
                                            <p:txEl>
                                              <p:pRg st="0" end="0"/>
                                            </p:txEl>
                                          </p:spTgt>
                                        </p:tgtEl>
                                        <p:attrNameLst>
                                          <p:attrName>style.visibility</p:attrName>
                                        </p:attrNameLst>
                                      </p:cBhvr>
                                      <p:to>
                                        <p:strVal val="visible"/>
                                      </p:to>
                                    </p:set>
                                    <p:animEffect transition="in" filter="fade">
                                      <p:cBhvr>
                                        <p:cTn id="51" dur="500"/>
                                        <p:tgtEl>
                                          <p:spTgt spid="4">
                                            <p:txEl>
                                              <p:pRg st="0" end="0"/>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4">
                                            <p:txEl>
                                              <p:pRg st="1" end="1"/>
                                            </p:txEl>
                                          </p:spTgt>
                                        </p:tgtEl>
                                        <p:attrNameLst>
                                          <p:attrName>style.visibility</p:attrName>
                                        </p:attrNameLst>
                                      </p:cBhvr>
                                      <p:to>
                                        <p:strVal val="visible"/>
                                      </p:to>
                                    </p:set>
                                    <p:animEffect transition="in" filter="fade">
                                      <p:cBhvr>
                                        <p:cTn id="54" dur="500"/>
                                        <p:tgtEl>
                                          <p:spTgt spid="4">
                                            <p:txEl>
                                              <p:pRg st="1" end="1"/>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4">
                                            <p:txEl>
                                              <p:pRg st="2" end="2"/>
                                            </p:txEl>
                                          </p:spTgt>
                                        </p:tgtEl>
                                        <p:attrNameLst>
                                          <p:attrName>style.visibility</p:attrName>
                                        </p:attrNameLst>
                                      </p:cBhvr>
                                      <p:to>
                                        <p:strVal val="visible"/>
                                      </p:to>
                                    </p:set>
                                    <p:animEffect transition="in" filter="fade">
                                      <p:cBhvr>
                                        <p:cTn id="57" dur="500"/>
                                        <p:tgtEl>
                                          <p:spTgt spid="4">
                                            <p:txEl>
                                              <p:pRg st="2" end="2"/>
                                            </p:txEl>
                                          </p:spTgt>
                                        </p:tgtEl>
                                      </p:cBhvr>
                                    </p:animEffect>
                                  </p:childTnLst>
                                </p:cTn>
                              </p:par>
                              <p:par>
                                <p:cTn id="58" presetID="10" presetClass="entr" presetSubtype="0" fill="hold" nodeType="withEffect">
                                  <p:stCondLst>
                                    <p:cond delay="0"/>
                                  </p:stCondLst>
                                  <p:childTnLst>
                                    <p:set>
                                      <p:cBhvr>
                                        <p:cTn id="59" dur="1" fill="hold">
                                          <p:stCondLst>
                                            <p:cond delay="0"/>
                                          </p:stCondLst>
                                        </p:cTn>
                                        <p:tgtEl>
                                          <p:spTgt spid="4">
                                            <p:txEl>
                                              <p:pRg st="3" end="3"/>
                                            </p:txEl>
                                          </p:spTgt>
                                        </p:tgtEl>
                                        <p:attrNameLst>
                                          <p:attrName>style.visibility</p:attrName>
                                        </p:attrNameLst>
                                      </p:cBhvr>
                                      <p:to>
                                        <p:strVal val="visible"/>
                                      </p:to>
                                    </p:set>
                                    <p:animEffect transition="in" filter="fade">
                                      <p:cBhvr>
                                        <p:cTn id="60" dur="500"/>
                                        <p:tgtEl>
                                          <p:spTgt spid="4">
                                            <p:txEl>
                                              <p:pRg st="3" end="3"/>
                                            </p:txEl>
                                          </p:spTgt>
                                        </p:tgtEl>
                                      </p:cBhvr>
                                    </p:animEffect>
                                  </p:childTnLst>
                                </p:cTn>
                              </p:par>
                              <p:par>
                                <p:cTn id="61" presetID="10" presetClass="entr" presetSubtype="0" fill="hold" nodeType="withEffect">
                                  <p:stCondLst>
                                    <p:cond delay="0"/>
                                  </p:stCondLst>
                                  <p:childTnLst>
                                    <p:set>
                                      <p:cBhvr>
                                        <p:cTn id="62" dur="1" fill="hold">
                                          <p:stCondLst>
                                            <p:cond delay="0"/>
                                          </p:stCondLst>
                                        </p:cTn>
                                        <p:tgtEl>
                                          <p:spTgt spid="4">
                                            <p:txEl>
                                              <p:pRg st="4" end="4"/>
                                            </p:txEl>
                                          </p:spTgt>
                                        </p:tgtEl>
                                        <p:attrNameLst>
                                          <p:attrName>style.visibility</p:attrName>
                                        </p:attrNameLst>
                                      </p:cBhvr>
                                      <p:to>
                                        <p:strVal val="visible"/>
                                      </p:to>
                                    </p:set>
                                    <p:animEffect transition="in" filter="fade">
                                      <p:cBhvr>
                                        <p:cTn id="63" dur="500"/>
                                        <p:tgtEl>
                                          <p:spTgt spid="4">
                                            <p:txEl>
                                              <p:pRg st="4" end="4"/>
                                            </p:txEl>
                                          </p:spTgt>
                                        </p:tgtEl>
                                      </p:cBhvr>
                                    </p:animEffect>
                                  </p:childTnLst>
                                </p:cTn>
                              </p:par>
                              <p:par>
                                <p:cTn id="64" presetID="10" presetClass="entr" presetSubtype="0" fill="hold" nodeType="withEffect">
                                  <p:stCondLst>
                                    <p:cond delay="0"/>
                                  </p:stCondLst>
                                  <p:childTnLst>
                                    <p:set>
                                      <p:cBhvr>
                                        <p:cTn id="65" dur="1" fill="hold">
                                          <p:stCondLst>
                                            <p:cond delay="0"/>
                                          </p:stCondLst>
                                        </p:cTn>
                                        <p:tgtEl>
                                          <p:spTgt spid="4">
                                            <p:txEl>
                                              <p:pRg st="5" end="5"/>
                                            </p:txEl>
                                          </p:spTgt>
                                        </p:tgtEl>
                                        <p:attrNameLst>
                                          <p:attrName>style.visibility</p:attrName>
                                        </p:attrNameLst>
                                      </p:cBhvr>
                                      <p:to>
                                        <p:strVal val="visible"/>
                                      </p:to>
                                    </p:set>
                                    <p:animEffect transition="in" filter="fade">
                                      <p:cBhvr>
                                        <p:cTn id="66" dur="500"/>
                                        <p:tgtEl>
                                          <p:spTgt spid="4">
                                            <p:txEl>
                                              <p:pRg st="5" end="5"/>
                                            </p:txEl>
                                          </p:spTgt>
                                        </p:tgtEl>
                                      </p:cBhvr>
                                    </p:animEffect>
                                  </p:childTnLst>
                                </p:cTn>
                              </p:par>
                              <p:par>
                                <p:cTn id="67" presetID="10" presetClass="entr" presetSubtype="0" fill="hold" nodeType="withEffect">
                                  <p:stCondLst>
                                    <p:cond delay="0"/>
                                  </p:stCondLst>
                                  <p:childTnLst>
                                    <p:set>
                                      <p:cBhvr>
                                        <p:cTn id="68" dur="1" fill="hold">
                                          <p:stCondLst>
                                            <p:cond delay="0"/>
                                          </p:stCondLst>
                                        </p:cTn>
                                        <p:tgtEl>
                                          <p:spTgt spid="4">
                                            <p:txEl>
                                              <p:pRg st="6" end="6"/>
                                            </p:txEl>
                                          </p:spTgt>
                                        </p:tgtEl>
                                        <p:attrNameLst>
                                          <p:attrName>style.visibility</p:attrName>
                                        </p:attrNameLst>
                                      </p:cBhvr>
                                      <p:to>
                                        <p:strVal val="visible"/>
                                      </p:to>
                                    </p:set>
                                    <p:animEffect transition="in" filter="fade">
                                      <p:cBhvr>
                                        <p:cTn id="69" dur="500"/>
                                        <p:tgtEl>
                                          <p:spTgt spid="4">
                                            <p:txEl>
                                              <p:pRg st="6" end="6"/>
                                            </p:txEl>
                                          </p:spTgt>
                                        </p:tgtEl>
                                      </p:cBhvr>
                                    </p:animEffect>
                                  </p:childTnLst>
                                </p:cTn>
                              </p:par>
                              <p:par>
                                <p:cTn id="70" presetID="10" presetClass="entr" presetSubtype="0" fill="hold" nodeType="withEffect">
                                  <p:stCondLst>
                                    <p:cond delay="0"/>
                                  </p:stCondLst>
                                  <p:childTnLst>
                                    <p:set>
                                      <p:cBhvr>
                                        <p:cTn id="71" dur="1" fill="hold">
                                          <p:stCondLst>
                                            <p:cond delay="0"/>
                                          </p:stCondLst>
                                        </p:cTn>
                                        <p:tgtEl>
                                          <p:spTgt spid="4">
                                            <p:txEl>
                                              <p:pRg st="7" end="7"/>
                                            </p:txEl>
                                          </p:spTgt>
                                        </p:tgtEl>
                                        <p:attrNameLst>
                                          <p:attrName>style.visibility</p:attrName>
                                        </p:attrNameLst>
                                      </p:cBhvr>
                                      <p:to>
                                        <p:strVal val="visible"/>
                                      </p:to>
                                    </p:set>
                                    <p:animEffect transition="in" filter="fade">
                                      <p:cBhvr>
                                        <p:cTn id="72" dur="500"/>
                                        <p:tgtEl>
                                          <p:spTgt spid="4">
                                            <p:txEl>
                                              <p:pRg st="7" end="7"/>
                                            </p:txEl>
                                          </p:spTgt>
                                        </p:tgtEl>
                                      </p:cBhvr>
                                    </p:animEffect>
                                  </p:childTnLst>
                                </p:cTn>
                              </p:par>
                              <p:par>
                                <p:cTn id="73" presetID="10" presetClass="entr" presetSubtype="0" fill="hold" nodeType="withEffect">
                                  <p:stCondLst>
                                    <p:cond delay="0"/>
                                  </p:stCondLst>
                                  <p:childTnLst>
                                    <p:set>
                                      <p:cBhvr>
                                        <p:cTn id="74" dur="1" fill="hold">
                                          <p:stCondLst>
                                            <p:cond delay="0"/>
                                          </p:stCondLst>
                                        </p:cTn>
                                        <p:tgtEl>
                                          <p:spTgt spid="4">
                                            <p:txEl>
                                              <p:pRg st="8" end="8"/>
                                            </p:txEl>
                                          </p:spTgt>
                                        </p:tgtEl>
                                        <p:attrNameLst>
                                          <p:attrName>style.visibility</p:attrName>
                                        </p:attrNameLst>
                                      </p:cBhvr>
                                      <p:to>
                                        <p:strVal val="visible"/>
                                      </p:to>
                                    </p:set>
                                    <p:animEffect transition="in" filter="fade">
                                      <p:cBhvr>
                                        <p:cTn id="75" dur="500"/>
                                        <p:tgtEl>
                                          <p:spTgt spid="4">
                                            <p:txEl>
                                              <p:pRg st="8" end="8"/>
                                            </p:txEl>
                                          </p:spTgt>
                                        </p:tgtEl>
                                      </p:cBhvr>
                                    </p:animEffect>
                                  </p:childTnLst>
                                </p:cTn>
                              </p:par>
                              <p:par>
                                <p:cTn id="76" presetID="10" presetClass="entr" presetSubtype="0" fill="hold" nodeType="withEffect">
                                  <p:stCondLst>
                                    <p:cond delay="0"/>
                                  </p:stCondLst>
                                  <p:childTnLst>
                                    <p:set>
                                      <p:cBhvr>
                                        <p:cTn id="77" dur="1" fill="hold">
                                          <p:stCondLst>
                                            <p:cond delay="0"/>
                                          </p:stCondLst>
                                        </p:cTn>
                                        <p:tgtEl>
                                          <p:spTgt spid="4">
                                            <p:txEl>
                                              <p:pRg st="9" end="9"/>
                                            </p:txEl>
                                          </p:spTgt>
                                        </p:tgtEl>
                                        <p:attrNameLst>
                                          <p:attrName>style.visibility</p:attrName>
                                        </p:attrNameLst>
                                      </p:cBhvr>
                                      <p:to>
                                        <p:strVal val="visible"/>
                                      </p:to>
                                    </p:set>
                                    <p:animEffect transition="in" filter="fade">
                                      <p:cBhvr>
                                        <p:cTn id="78" dur="500"/>
                                        <p:tgtEl>
                                          <p:spTgt spid="4">
                                            <p:txEl>
                                              <p:pRg st="9" end="9"/>
                                            </p:txEl>
                                          </p:spTgt>
                                        </p:tgtEl>
                                      </p:cBhvr>
                                    </p:animEffect>
                                  </p:childTnLst>
                                </p:cTn>
                              </p:par>
                              <p:par>
                                <p:cTn id="79" presetID="10" presetClass="entr" presetSubtype="0" fill="hold" nodeType="withEffect">
                                  <p:stCondLst>
                                    <p:cond delay="0"/>
                                  </p:stCondLst>
                                  <p:childTnLst>
                                    <p:set>
                                      <p:cBhvr>
                                        <p:cTn id="80" dur="1" fill="hold">
                                          <p:stCondLst>
                                            <p:cond delay="0"/>
                                          </p:stCondLst>
                                        </p:cTn>
                                        <p:tgtEl>
                                          <p:spTgt spid="4">
                                            <p:txEl>
                                              <p:pRg st="10" end="10"/>
                                            </p:txEl>
                                          </p:spTgt>
                                        </p:tgtEl>
                                        <p:attrNameLst>
                                          <p:attrName>style.visibility</p:attrName>
                                        </p:attrNameLst>
                                      </p:cBhvr>
                                      <p:to>
                                        <p:strVal val="visible"/>
                                      </p:to>
                                    </p:set>
                                    <p:animEffect transition="in" filter="fade">
                                      <p:cBhvr>
                                        <p:cTn id="81" dur="500"/>
                                        <p:tgtEl>
                                          <p:spTgt spid="4">
                                            <p:txEl>
                                              <p:pRg st="10" end="10"/>
                                            </p:txEl>
                                          </p:spTgt>
                                        </p:tgtEl>
                                      </p:cBhvr>
                                    </p:animEffect>
                                  </p:childTnLst>
                                </p:cTn>
                              </p:par>
                            </p:childTnLst>
                          </p:cTn>
                        </p:par>
                      </p:childTnLst>
                    </p:cTn>
                  </p:par>
                  <p:par>
                    <p:cTn id="82" fill="hold">
                      <p:stCondLst>
                        <p:cond delay="indefinite"/>
                      </p:stCondLst>
                      <p:childTnLst>
                        <p:par>
                          <p:cTn id="83" fill="hold">
                            <p:stCondLst>
                              <p:cond delay="0"/>
                            </p:stCondLst>
                            <p:childTnLst>
                              <p:par>
                                <p:cTn id="84" presetID="16" presetClass="entr" presetSubtype="21" fill="hold" nodeType="clickEffect">
                                  <p:stCondLst>
                                    <p:cond delay="0"/>
                                  </p:stCondLst>
                                  <p:childTnLst>
                                    <p:set>
                                      <p:cBhvr>
                                        <p:cTn id="85" dur="1" fill="hold">
                                          <p:stCondLst>
                                            <p:cond delay="0"/>
                                          </p:stCondLst>
                                        </p:cTn>
                                        <p:tgtEl>
                                          <p:spTgt spid="7">
                                            <p:txEl>
                                              <p:pRg st="0" end="0"/>
                                            </p:txEl>
                                          </p:spTgt>
                                        </p:tgtEl>
                                        <p:attrNameLst>
                                          <p:attrName>style.visibility</p:attrName>
                                        </p:attrNameLst>
                                      </p:cBhvr>
                                      <p:to>
                                        <p:strVal val="visible"/>
                                      </p:to>
                                    </p:set>
                                    <p:animEffect transition="in" filter="barn(inVertical)">
                                      <p:cBhvr>
                                        <p:cTn id="86"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37EA4-47A4-8E78-6118-0A09A692F975}"/>
              </a:ext>
            </a:extLst>
          </p:cNvPr>
          <p:cNvSpPr>
            <a:spLocks noGrp="1"/>
          </p:cNvSpPr>
          <p:nvPr>
            <p:ph type="title"/>
          </p:nvPr>
        </p:nvSpPr>
        <p:spPr>
          <a:xfrm>
            <a:off x="376068" y="96762"/>
            <a:ext cx="6917699" cy="513000"/>
          </a:xfrm>
        </p:spPr>
        <p:txBody>
          <a:bodyPr/>
          <a:lstStyle/>
          <a:p>
            <a:r>
              <a:rPr lang="en-GB" b="1"/>
              <a:t>2. Extended Reference Pattern</a:t>
            </a:r>
          </a:p>
        </p:txBody>
      </p:sp>
      <p:sp>
        <p:nvSpPr>
          <p:cNvPr id="3" name="TextBox 2">
            <a:extLst>
              <a:ext uri="{FF2B5EF4-FFF2-40B4-BE49-F238E27FC236}">
                <a16:creationId xmlns:a16="http://schemas.microsoft.com/office/drawing/2014/main" id="{3040D458-4ABE-8AB7-B311-1C0C14D99779}"/>
              </a:ext>
            </a:extLst>
          </p:cNvPr>
          <p:cNvSpPr txBox="1"/>
          <p:nvPr/>
        </p:nvSpPr>
        <p:spPr>
          <a:xfrm>
            <a:off x="152824" y="838222"/>
            <a:ext cx="3680035" cy="195823"/>
          </a:xfrm>
          <a:prstGeom prst="rect">
            <a:avLst/>
          </a:prstGeom>
          <a:noFill/>
        </p:spPr>
        <p:txBody>
          <a:bodyPr wrap="square" rtlCol="0">
            <a:spAutoFit/>
          </a:bodyPr>
          <a:lstStyle/>
          <a:p>
            <a:pPr marL="342900" lvl="0" indent="-342900">
              <a:lnSpc>
                <a:spcPct val="150000"/>
              </a:lnSpc>
              <a:spcAft>
                <a:spcPts val="800"/>
              </a:spcAft>
              <a:buFont typeface="Symbol" panose="05050102010706020507" pitchFamily="18" charset="2"/>
              <a:buChar char="-"/>
            </a:pPr>
            <a:endParaRPr lang="en-GB" sz="500">
              <a:effectLst/>
              <a:latin typeface="Calibri" panose="020F0502020204030204" pitchFamily="34" charset="0"/>
              <a:ea typeface="Calibri" panose="020F0502020204030204" pitchFamily="34" charset="0"/>
            </a:endParaRPr>
          </a:p>
        </p:txBody>
      </p:sp>
      <p:cxnSp>
        <p:nvCxnSpPr>
          <p:cNvPr id="8" name="Google Shape;1359;p23">
            <a:extLst>
              <a:ext uri="{FF2B5EF4-FFF2-40B4-BE49-F238E27FC236}">
                <a16:creationId xmlns:a16="http://schemas.microsoft.com/office/drawing/2014/main" id="{E3C5455F-E145-5020-1CBD-595E6380DBB2}"/>
              </a:ext>
            </a:extLst>
          </p:cNvPr>
          <p:cNvCxnSpPr>
            <a:cxnSpLocks/>
          </p:cNvCxnSpPr>
          <p:nvPr/>
        </p:nvCxnSpPr>
        <p:spPr>
          <a:xfrm flipV="1">
            <a:off x="3996660" y="676900"/>
            <a:ext cx="0" cy="3261242"/>
          </a:xfrm>
          <a:prstGeom prst="straightConnector1">
            <a:avLst/>
          </a:prstGeom>
          <a:noFill/>
          <a:ln w="76200" cap="flat" cmpd="sng">
            <a:solidFill>
              <a:schemeClr val="accent2"/>
            </a:solidFill>
            <a:prstDash val="solid"/>
            <a:round/>
            <a:headEnd type="none" w="med" len="med"/>
            <a:tailEnd type="none" w="med" len="med"/>
          </a:ln>
        </p:spPr>
      </p:cxnSp>
      <p:pic>
        <p:nvPicPr>
          <p:cNvPr id="10" name="Picture 9">
            <a:extLst>
              <a:ext uri="{FF2B5EF4-FFF2-40B4-BE49-F238E27FC236}">
                <a16:creationId xmlns:a16="http://schemas.microsoft.com/office/drawing/2014/main" id="{5353C7E6-7395-F88D-AD87-5DDE55095F0E}"/>
              </a:ext>
            </a:extLst>
          </p:cNvPr>
          <p:cNvPicPr>
            <a:picLocks noChangeAspect="1"/>
          </p:cNvPicPr>
          <p:nvPr/>
        </p:nvPicPr>
        <p:blipFill>
          <a:blip r:embed="rId2"/>
          <a:stretch>
            <a:fillRect/>
          </a:stretch>
        </p:blipFill>
        <p:spPr>
          <a:xfrm>
            <a:off x="474112" y="609762"/>
            <a:ext cx="3037458" cy="3851260"/>
          </a:xfrm>
          <a:prstGeom prst="rect">
            <a:avLst/>
          </a:prstGeom>
        </p:spPr>
      </p:pic>
      <p:sp>
        <p:nvSpPr>
          <p:cNvPr id="13" name="TextBox 12">
            <a:extLst>
              <a:ext uri="{FF2B5EF4-FFF2-40B4-BE49-F238E27FC236}">
                <a16:creationId xmlns:a16="http://schemas.microsoft.com/office/drawing/2014/main" id="{7EA759BF-1FFF-1D14-EF95-C1DB844174B9}"/>
              </a:ext>
            </a:extLst>
          </p:cNvPr>
          <p:cNvSpPr txBox="1"/>
          <p:nvPr/>
        </p:nvSpPr>
        <p:spPr>
          <a:xfrm>
            <a:off x="3609614" y="4005280"/>
            <a:ext cx="5300367" cy="1169551"/>
          </a:xfrm>
          <a:prstGeom prst="rect">
            <a:avLst/>
          </a:prstGeom>
          <a:noFill/>
        </p:spPr>
        <p:txBody>
          <a:bodyPr wrap="square" rtlCol="0">
            <a:spAutoFit/>
          </a:bodyPr>
          <a:lstStyle/>
          <a:p>
            <a:r>
              <a:rPr lang="en-US" sz="1400" b="1">
                <a:solidFill>
                  <a:srgbClr val="FFFF00"/>
                </a:solidFill>
                <a:effectLst/>
                <a:latin typeface="Times New Roman" panose="02020603050405020304" pitchFamily="18" charset="0"/>
                <a:ea typeface="Calibri" panose="020F0502020204030204" pitchFamily="34" charset="0"/>
                <a:cs typeface="Angsana New" panose="02020603050405020304" pitchFamily="18" charset="-34"/>
              </a:rPr>
              <a:t>Ưu điểm</a:t>
            </a:r>
            <a:r>
              <a:rPr lang="en-US" sz="1400">
                <a:solidFill>
                  <a:srgbClr val="FFFF00"/>
                </a:solidFill>
                <a:effectLst/>
                <a:latin typeface="Times New Roman" panose="02020603050405020304" pitchFamily="18" charset="0"/>
                <a:ea typeface="Calibri" panose="020F0502020204030204" pitchFamily="34" charset="0"/>
                <a:cs typeface="Angsana New" panose="02020603050405020304" pitchFamily="18" charset="-34"/>
              </a:rPr>
              <a:t>: </a:t>
            </a:r>
            <a:r>
              <a:rPr lang="en-US" sz="1400">
                <a:effectLst/>
                <a:latin typeface="Times New Roman" panose="02020603050405020304" pitchFamily="18" charset="0"/>
                <a:ea typeface="Calibri" panose="020F0502020204030204" pitchFamily="34" charset="0"/>
                <a:cs typeface="Angsana New" panose="02020603050405020304" pitchFamily="18" charset="-34"/>
              </a:rPr>
              <a:t>Giảm thao tác join, dễ dàng truy xuất địa chỉ thông tin của khách hàng trong trường hợp khách hàng có nhiều hơn một địa chỉ. Đồng thời giúp lưu trữ chính xác thông tin địa chỉ này trong trường hợp địa chỉ bị thay đổi theo thời gian.</a:t>
            </a:r>
            <a:endParaRPr lang="en-GB" sz="1400">
              <a:effectLst/>
              <a:latin typeface="Calibri" panose="020F0502020204030204" pitchFamily="34" charset="0"/>
              <a:ea typeface="Calibri" panose="020F0502020204030204" pitchFamily="34" charset="0"/>
              <a:cs typeface="Angsana New" panose="02020603050405020304" pitchFamily="18" charset="-34"/>
            </a:endParaRPr>
          </a:p>
          <a:p>
            <a:endParaRPr lang="en-GB" sz="1400"/>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679D6656-437B-6467-4167-69E615C5F20D}"/>
                  </a:ext>
                </a:extLst>
              </p14:cNvPr>
              <p14:cNvContentPartPr/>
              <p14:nvPr/>
            </p14:nvContentPartPr>
            <p14:xfrm>
              <a:off x="2039760" y="1070400"/>
              <a:ext cx="249840" cy="90360"/>
            </p14:xfrm>
          </p:contentPart>
        </mc:Choice>
        <mc:Fallback xmlns="">
          <p:pic>
            <p:nvPicPr>
              <p:cNvPr id="4" name="Ink 3">
                <a:extLst>
                  <a:ext uri="{FF2B5EF4-FFF2-40B4-BE49-F238E27FC236}">
                    <a16:creationId xmlns:a16="http://schemas.microsoft.com/office/drawing/2014/main" id="{679D6656-437B-6467-4167-69E615C5F20D}"/>
                  </a:ext>
                </a:extLst>
              </p:cNvPr>
              <p:cNvPicPr/>
              <p:nvPr/>
            </p:nvPicPr>
            <p:blipFill>
              <a:blip r:embed="rId4"/>
              <a:stretch>
                <a:fillRect/>
              </a:stretch>
            </p:blipFill>
            <p:spPr>
              <a:xfrm>
                <a:off x="2033640" y="1064280"/>
                <a:ext cx="262080" cy="102600"/>
              </a:xfrm>
              <a:prstGeom prst="rect">
                <a:avLst/>
              </a:prstGeom>
            </p:spPr>
          </p:pic>
        </mc:Fallback>
      </mc:AlternateContent>
      <p:grpSp>
        <p:nvGrpSpPr>
          <p:cNvPr id="26" name="Group 25">
            <a:extLst>
              <a:ext uri="{FF2B5EF4-FFF2-40B4-BE49-F238E27FC236}">
                <a16:creationId xmlns:a16="http://schemas.microsoft.com/office/drawing/2014/main" id="{5C108634-B123-5104-2807-1F0F7B32FBF3}"/>
              </a:ext>
            </a:extLst>
          </p:cNvPr>
          <p:cNvGrpSpPr/>
          <p:nvPr/>
        </p:nvGrpSpPr>
        <p:grpSpPr>
          <a:xfrm>
            <a:off x="571320" y="1104600"/>
            <a:ext cx="770040" cy="24120"/>
            <a:chOff x="571320" y="1104600"/>
            <a:chExt cx="770040" cy="24120"/>
          </a:xfrm>
        </p:grpSpPr>
        <mc:AlternateContent xmlns:mc="http://schemas.openxmlformats.org/markup-compatibility/2006" xmlns:p14="http://schemas.microsoft.com/office/powerpoint/2010/main">
          <mc:Choice Requires="p14">
            <p:contentPart p14:bwMode="auto" r:id="rId5">
              <p14:nvContentPartPr>
                <p14:cNvPr id="6" name="Ink 5">
                  <a:extLst>
                    <a:ext uri="{FF2B5EF4-FFF2-40B4-BE49-F238E27FC236}">
                      <a16:creationId xmlns:a16="http://schemas.microsoft.com/office/drawing/2014/main" id="{EC9E0E8A-C783-D298-3446-8F995922733B}"/>
                    </a:ext>
                  </a:extLst>
                </p14:cNvPr>
                <p14:cNvContentPartPr/>
                <p14:nvPr/>
              </p14:nvContentPartPr>
              <p14:xfrm>
                <a:off x="571320" y="1104600"/>
                <a:ext cx="360" cy="360"/>
              </p14:xfrm>
            </p:contentPart>
          </mc:Choice>
          <mc:Fallback xmlns="">
            <p:pic>
              <p:nvPicPr>
                <p:cNvPr id="6" name="Ink 5">
                  <a:extLst>
                    <a:ext uri="{FF2B5EF4-FFF2-40B4-BE49-F238E27FC236}">
                      <a16:creationId xmlns:a16="http://schemas.microsoft.com/office/drawing/2014/main" id="{EC9E0E8A-C783-D298-3446-8F995922733B}"/>
                    </a:ext>
                  </a:extLst>
                </p:cNvPr>
                <p:cNvPicPr/>
                <p:nvPr/>
              </p:nvPicPr>
              <p:blipFill>
                <a:blip r:embed="rId6"/>
                <a:stretch>
                  <a:fillRect/>
                </a:stretch>
              </p:blipFill>
              <p:spPr>
                <a:xfrm>
                  <a:off x="508320" y="104160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7" name="Ink 6">
                  <a:extLst>
                    <a:ext uri="{FF2B5EF4-FFF2-40B4-BE49-F238E27FC236}">
                      <a16:creationId xmlns:a16="http://schemas.microsoft.com/office/drawing/2014/main" id="{658BEF23-6C81-2F20-6BE2-857B828A0BA9}"/>
                    </a:ext>
                  </a:extLst>
                </p14:cNvPr>
                <p14:cNvContentPartPr/>
                <p14:nvPr/>
              </p14:nvContentPartPr>
              <p14:xfrm>
                <a:off x="666000" y="1104600"/>
                <a:ext cx="1080" cy="360"/>
              </p14:xfrm>
            </p:contentPart>
          </mc:Choice>
          <mc:Fallback xmlns="">
            <p:pic>
              <p:nvPicPr>
                <p:cNvPr id="7" name="Ink 6">
                  <a:extLst>
                    <a:ext uri="{FF2B5EF4-FFF2-40B4-BE49-F238E27FC236}">
                      <a16:creationId xmlns:a16="http://schemas.microsoft.com/office/drawing/2014/main" id="{658BEF23-6C81-2F20-6BE2-857B828A0BA9}"/>
                    </a:ext>
                  </a:extLst>
                </p:cNvPr>
                <p:cNvPicPr/>
                <p:nvPr/>
              </p:nvPicPr>
              <p:blipFill>
                <a:blip r:embed="rId8"/>
                <a:stretch>
                  <a:fillRect/>
                </a:stretch>
              </p:blipFill>
              <p:spPr>
                <a:xfrm>
                  <a:off x="603000" y="1041600"/>
                  <a:ext cx="12672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1" name="Ink 10">
                  <a:extLst>
                    <a:ext uri="{FF2B5EF4-FFF2-40B4-BE49-F238E27FC236}">
                      <a16:creationId xmlns:a16="http://schemas.microsoft.com/office/drawing/2014/main" id="{30DF4C3F-07C7-8459-18A8-7600367B9845}"/>
                    </a:ext>
                  </a:extLst>
                </p14:cNvPr>
                <p14:cNvContentPartPr/>
                <p14:nvPr/>
              </p14:nvContentPartPr>
              <p14:xfrm>
                <a:off x="735120" y="1127640"/>
                <a:ext cx="1080" cy="1080"/>
              </p14:xfrm>
            </p:contentPart>
          </mc:Choice>
          <mc:Fallback xmlns="">
            <p:pic>
              <p:nvPicPr>
                <p:cNvPr id="11" name="Ink 10">
                  <a:extLst>
                    <a:ext uri="{FF2B5EF4-FFF2-40B4-BE49-F238E27FC236}">
                      <a16:creationId xmlns:a16="http://schemas.microsoft.com/office/drawing/2014/main" id="{30DF4C3F-07C7-8459-18A8-7600367B9845}"/>
                    </a:ext>
                  </a:extLst>
                </p:cNvPr>
                <p:cNvPicPr/>
                <p:nvPr/>
              </p:nvPicPr>
              <p:blipFill>
                <a:blip r:embed="rId10"/>
                <a:stretch>
                  <a:fillRect/>
                </a:stretch>
              </p:blipFill>
              <p:spPr>
                <a:xfrm>
                  <a:off x="640620" y="1064640"/>
                  <a:ext cx="189540" cy="12672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4" name="Ink 13">
                  <a:extLst>
                    <a:ext uri="{FF2B5EF4-FFF2-40B4-BE49-F238E27FC236}">
                      <a16:creationId xmlns:a16="http://schemas.microsoft.com/office/drawing/2014/main" id="{BC02B66D-3D15-E870-A7AF-84FB3444DE55}"/>
                    </a:ext>
                  </a:extLst>
                </p14:cNvPr>
                <p14:cNvContentPartPr/>
                <p14:nvPr/>
              </p14:nvContentPartPr>
              <p14:xfrm>
                <a:off x="815040" y="1127640"/>
                <a:ext cx="360" cy="360"/>
              </p14:xfrm>
            </p:contentPart>
          </mc:Choice>
          <mc:Fallback xmlns="">
            <p:pic>
              <p:nvPicPr>
                <p:cNvPr id="14" name="Ink 13">
                  <a:extLst>
                    <a:ext uri="{FF2B5EF4-FFF2-40B4-BE49-F238E27FC236}">
                      <a16:creationId xmlns:a16="http://schemas.microsoft.com/office/drawing/2014/main" id="{BC02B66D-3D15-E870-A7AF-84FB3444DE55}"/>
                    </a:ext>
                  </a:extLst>
                </p:cNvPr>
                <p:cNvPicPr/>
                <p:nvPr/>
              </p:nvPicPr>
              <p:blipFill>
                <a:blip r:embed="rId6"/>
                <a:stretch>
                  <a:fillRect/>
                </a:stretch>
              </p:blipFill>
              <p:spPr>
                <a:xfrm>
                  <a:off x="752040" y="10646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8" name="Ink 17">
                  <a:extLst>
                    <a:ext uri="{FF2B5EF4-FFF2-40B4-BE49-F238E27FC236}">
                      <a16:creationId xmlns:a16="http://schemas.microsoft.com/office/drawing/2014/main" id="{CE3ADD33-C556-C6D6-CE04-19ED56F03CD1}"/>
                    </a:ext>
                  </a:extLst>
                </p14:cNvPr>
                <p14:cNvContentPartPr/>
                <p14:nvPr/>
              </p14:nvContentPartPr>
              <p14:xfrm>
                <a:off x="956160" y="1108560"/>
                <a:ext cx="360" cy="360"/>
              </p14:xfrm>
            </p:contentPart>
          </mc:Choice>
          <mc:Fallback xmlns="">
            <p:pic>
              <p:nvPicPr>
                <p:cNvPr id="18" name="Ink 17">
                  <a:extLst>
                    <a:ext uri="{FF2B5EF4-FFF2-40B4-BE49-F238E27FC236}">
                      <a16:creationId xmlns:a16="http://schemas.microsoft.com/office/drawing/2014/main" id="{CE3ADD33-C556-C6D6-CE04-19ED56F03CD1}"/>
                    </a:ext>
                  </a:extLst>
                </p:cNvPr>
                <p:cNvPicPr/>
                <p:nvPr/>
              </p:nvPicPr>
              <p:blipFill>
                <a:blip r:embed="rId6"/>
                <a:stretch>
                  <a:fillRect/>
                </a:stretch>
              </p:blipFill>
              <p:spPr>
                <a:xfrm>
                  <a:off x="893160" y="10455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1" name="Ink 20">
                  <a:extLst>
                    <a:ext uri="{FF2B5EF4-FFF2-40B4-BE49-F238E27FC236}">
                      <a16:creationId xmlns:a16="http://schemas.microsoft.com/office/drawing/2014/main" id="{10D5A3F0-3E6C-A8E5-35C7-F9365685C25D}"/>
                    </a:ext>
                  </a:extLst>
                </p14:cNvPr>
                <p14:cNvContentPartPr/>
                <p14:nvPr/>
              </p14:nvContentPartPr>
              <p14:xfrm>
                <a:off x="1106280" y="1116120"/>
                <a:ext cx="6480" cy="5040"/>
              </p14:xfrm>
            </p:contentPart>
          </mc:Choice>
          <mc:Fallback xmlns="">
            <p:pic>
              <p:nvPicPr>
                <p:cNvPr id="21" name="Ink 20">
                  <a:extLst>
                    <a:ext uri="{FF2B5EF4-FFF2-40B4-BE49-F238E27FC236}">
                      <a16:creationId xmlns:a16="http://schemas.microsoft.com/office/drawing/2014/main" id="{10D5A3F0-3E6C-A8E5-35C7-F9365685C25D}"/>
                    </a:ext>
                  </a:extLst>
                </p:cNvPr>
                <p:cNvPicPr/>
                <p:nvPr/>
              </p:nvPicPr>
              <p:blipFill>
                <a:blip r:embed="rId14"/>
                <a:stretch>
                  <a:fillRect/>
                </a:stretch>
              </p:blipFill>
              <p:spPr>
                <a:xfrm>
                  <a:off x="1043280" y="1053120"/>
                  <a:ext cx="132120" cy="13068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2" name="Ink 21">
                  <a:extLst>
                    <a:ext uri="{FF2B5EF4-FFF2-40B4-BE49-F238E27FC236}">
                      <a16:creationId xmlns:a16="http://schemas.microsoft.com/office/drawing/2014/main" id="{5E0B0386-E1B6-36EE-1B25-1B49DA2F3494}"/>
                    </a:ext>
                  </a:extLst>
                </p14:cNvPr>
                <p14:cNvContentPartPr/>
                <p14:nvPr/>
              </p14:nvContentPartPr>
              <p14:xfrm>
                <a:off x="1196280" y="1123680"/>
                <a:ext cx="360" cy="360"/>
              </p14:xfrm>
            </p:contentPart>
          </mc:Choice>
          <mc:Fallback xmlns="">
            <p:pic>
              <p:nvPicPr>
                <p:cNvPr id="22" name="Ink 21">
                  <a:extLst>
                    <a:ext uri="{FF2B5EF4-FFF2-40B4-BE49-F238E27FC236}">
                      <a16:creationId xmlns:a16="http://schemas.microsoft.com/office/drawing/2014/main" id="{5E0B0386-E1B6-36EE-1B25-1B49DA2F3494}"/>
                    </a:ext>
                  </a:extLst>
                </p:cNvPr>
                <p:cNvPicPr/>
                <p:nvPr/>
              </p:nvPicPr>
              <p:blipFill>
                <a:blip r:embed="rId6"/>
                <a:stretch>
                  <a:fillRect/>
                </a:stretch>
              </p:blipFill>
              <p:spPr>
                <a:xfrm>
                  <a:off x="1133280" y="10606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23" name="Ink 22">
                  <a:extLst>
                    <a:ext uri="{FF2B5EF4-FFF2-40B4-BE49-F238E27FC236}">
                      <a16:creationId xmlns:a16="http://schemas.microsoft.com/office/drawing/2014/main" id="{FE47E4B9-3579-C428-9AD1-D1334F03929B}"/>
                    </a:ext>
                  </a:extLst>
                </p14:cNvPr>
                <p14:cNvContentPartPr/>
                <p14:nvPr/>
              </p14:nvContentPartPr>
              <p14:xfrm>
                <a:off x="1242000" y="1119000"/>
                <a:ext cx="1080" cy="1080"/>
              </p14:xfrm>
            </p:contentPart>
          </mc:Choice>
          <mc:Fallback xmlns="">
            <p:pic>
              <p:nvPicPr>
                <p:cNvPr id="23" name="Ink 22">
                  <a:extLst>
                    <a:ext uri="{FF2B5EF4-FFF2-40B4-BE49-F238E27FC236}">
                      <a16:creationId xmlns:a16="http://schemas.microsoft.com/office/drawing/2014/main" id="{FE47E4B9-3579-C428-9AD1-D1334F03929B}"/>
                    </a:ext>
                  </a:extLst>
                </p:cNvPr>
                <p:cNvPicPr/>
                <p:nvPr/>
              </p:nvPicPr>
              <p:blipFill>
                <a:blip r:embed="rId17"/>
                <a:stretch>
                  <a:fillRect/>
                </a:stretch>
              </p:blipFill>
              <p:spPr>
                <a:xfrm>
                  <a:off x="1179000" y="1056000"/>
                  <a:ext cx="126720" cy="12672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24" name="Ink 23">
                  <a:extLst>
                    <a:ext uri="{FF2B5EF4-FFF2-40B4-BE49-F238E27FC236}">
                      <a16:creationId xmlns:a16="http://schemas.microsoft.com/office/drawing/2014/main" id="{35A6336F-5D14-7A45-C45E-71FCB621AB16}"/>
                    </a:ext>
                  </a:extLst>
                </p14:cNvPr>
                <p14:cNvContentPartPr/>
                <p14:nvPr/>
              </p14:nvContentPartPr>
              <p14:xfrm>
                <a:off x="1279800" y="1116120"/>
                <a:ext cx="360" cy="360"/>
              </p14:xfrm>
            </p:contentPart>
          </mc:Choice>
          <mc:Fallback xmlns="">
            <p:pic>
              <p:nvPicPr>
                <p:cNvPr id="24" name="Ink 23">
                  <a:extLst>
                    <a:ext uri="{FF2B5EF4-FFF2-40B4-BE49-F238E27FC236}">
                      <a16:creationId xmlns:a16="http://schemas.microsoft.com/office/drawing/2014/main" id="{35A6336F-5D14-7A45-C45E-71FCB621AB16}"/>
                    </a:ext>
                  </a:extLst>
                </p:cNvPr>
                <p:cNvPicPr/>
                <p:nvPr/>
              </p:nvPicPr>
              <p:blipFill>
                <a:blip r:embed="rId6"/>
                <a:stretch>
                  <a:fillRect/>
                </a:stretch>
              </p:blipFill>
              <p:spPr>
                <a:xfrm>
                  <a:off x="1216800" y="105312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5" name="Ink 24">
                  <a:extLst>
                    <a:ext uri="{FF2B5EF4-FFF2-40B4-BE49-F238E27FC236}">
                      <a16:creationId xmlns:a16="http://schemas.microsoft.com/office/drawing/2014/main" id="{42F25BDB-EA01-9388-50E7-5695BF287684}"/>
                    </a:ext>
                  </a:extLst>
                </p14:cNvPr>
                <p14:cNvContentPartPr/>
                <p14:nvPr/>
              </p14:nvContentPartPr>
              <p14:xfrm>
                <a:off x="1341000" y="1116120"/>
                <a:ext cx="360" cy="360"/>
              </p14:xfrm>
            </p:contentPart>
          </mc:Choice>
          <mc:Fallback xmlns="">
            <p:pic>
              <p:nvPicPr>
                <p:cNvPr id="25" name="Ink 24">
                  <a:extLst>
                    <a:ext uri="{FF2B5EF4-FFF2-40B4-BE49-F238E27FC236}">
                      <a16:creationId xmlns:a16="http://schemas.microsoft.com/office/drawing/2014/main" id="{42F25BDB-EA01-9388-50E7-5695BF287684}"/>
                    </a:ext>
                  </a:extLst>
                </p:cNvPr>
                <p:cNvPicPr/>
                <p:nvPr/>
              </p:nvPicPr>
              <p:blipFill>
                <a:blip r:embed="rId6"/>
                <a:stretch>
                  <a:fillRect/>
                </a:stretch>
              </p:blipFill>
              <p:spPr>
                <a:xfrm>
                  <a:off x="1278000" y="1053120"/>
                  <a:ext cx="126000" cy="12600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20">
            <p14:nvContentPartPr>
              <p14:cNvPr id="27" name="Ink 26">
                <a:extLst>
                  <a:ext uri="{FF2B5EF4-FFF2-40B4-BE49-F238E27FC236}">
                    <a16:creationId xmlns:a16="http://schemas.microsoft.com/office/drawing/2014/main" id="{4767B620-97B4-6BF7-A449-E4FF6F539D2B}"/>
                  </a:ext>
                </a:extLst>
              </p14:cNvPr>
              <p14:cNvContentPartPr/>
              <p14:nvPr/>
            </p14:nvContentPartPr>
            <p14:xfrm>
              <a:off x="1500840" y="1112160"/>
              <a:ext cx="360" cy="360"/>
            </p14:xfrm>
          </p:contentPart>
        </mc:Choice>
        <mc:Fallback xmlns="">
          <p:pic>
            <p:nvPicPr>
              <p:cNvPr id="27" name="Ink 26">
                <a:extLst>
                  <a:ext uri="{FF2B5EF4-FFF2-40B4-BE49-F238E27FC236}">
                    <a16:creationId xmlns:a16="http://schemas.microsoft.com/office/drawing/2014/main" id="{4767B620-97B4-6BF7-A449-E4FF6F539D2B}"/>
                  </a:ext>
                </a:extLst>
              </p:cNvPr>
              <p:cNvPicPr/>
              <p:nvPr/>
            </p:nvPicPr>
            <p:blipFill>
              <a:blip r:embed="rId6"/>
              <a:stretch>
                <a:fillRect/>
              </a:stretch>
            </p:blipFill>
            <p:spPr>
              <a:xfrm>
                <a:off x="1437840" y="1049160"/>
                <a:ext cx="126000" cy="126000"/>
              </a:xfrm>
              <a:prstGeom prst="rect">
                <a:avLst/>
              </a:prstGeom>
            </p:spPr>
          </p:pic>
        </mc:Fallback>
      </mc:AlternateContent>
      <p:grpSp>
        <p:nvGrpSpPr>
          <p:cNvPr id="40" name="Group 39">
            <a:extLst>
              <a:ext uri="{FF2B5EF4-FFF2-40B4-BE49-F238E27FC236}">
                <a16:creationId xmlns:a16="http://schemas.microsoft.com/office/drawing/2014/main" id="{2A8CD9C5-E73D-5935-9095-C6AC617080D3}"/>
              </a:ext>
            </a:extLst>
          </p:cNvPr>
          <p:cNvGrpSpPr/>
          <p:nvPr/>
        </p:nvGrpSpPr>
        <p:grpSpPr>
          <a:xfrm>
            <a:off x="1638000" y="1112160"/>
            <a:ext cx="503280" cy="19440"/>
            <a:chOff x="1638000" y="1112160"/>
            <a:chExt cx="503280" cy="19440"/>
          </a:xfrm>
        </p:grpSpPr>
        <mc:AlternateContent xmlns:mc="http://schemas.openxmlformats.org/markup-compatibility/2006" xmlns:p14="http://schemas.microsoft.com/office/powerpoint/2010/main">
          <mc:Choice Requires="p14">
            <p:contentPart p14:bwMode="auto" r:id="rId21">
              <p14:nvContentPartPr>
                <p14:cNvPr id="31" name="Ink 30">
                  <a:extLst>
                    <a:ext uri="{FF2B5EF4-FFF2-40B4-BE49-F238E27FC236}">
                      <a16:creationId xmlns:a16="http://schemas.microsoft.com/office/drawing/2014/main" id="{D3A3C3E6-BED6-A57F-2D65-B612CC79D20C}"/>
                    </a:ext>
                  </a:extLst>
                </p14:cNvPr>
                <p14:cNvContentPartPr/>
                <p14:nvPr/>
              </p14:nvContentPartPr>
              <p14:xfrm>
                <a:off x="1641960" y="1127640"/>
                <a:ext cx="360" cy="360"/>
              </p14:xfrm>
            </p:contentPart>
          </mc:Choice>
          <mc:Fallback xmlns="">
            <p:pic>
              <p:nvPicPr>
                <p:cNvPr id="31" name="Ink 30">
                  <a:extLst>
                    <a:ext uri="{FF2B5EF4-FFF2-40B4-BE49-F238E27FC236}">
                      <a16:creationId xmlns:a16="http://schemas.microsoft.com/office/drawing/2014/main" id="{D3A3C3E6-BED6-A57F-2D65-B612CC79D20C}"/>
                    </a:ext>
                  </a:extLst>
                </p:cNvPr>
                <p:cNvPicPr/>
                <p:nvPr/>
              </p:nvPicPr>
              <p:blipFill>
                <a:blip r:embed="rId6"/>
                <a:stretch>
                  <a:fillRect/>
                </a:stretch>
              </p:blipFill>
              <p:spPr>
                <a:xfrm>
                  <a:off x="1578960" y="106464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2" name="Ink 31">
                  <a:extLst>
                    <a:ext uri="{FF2B5EF4-FFF2-40B4-BE49-F238E27FC236}">
                      <a16:creationId xmlns:a16="http://schemas.microsoft.com/office/drawing/2014/main" id="{066843C0-7315-C0FA-4E42-A03C9642195D}"/>
                    </a:ext>
                  </a:extLst>
                </p14:cNvPr>
                <p14:cNvContentPartPr/>
                <p14:nvPr/>
              </p14:nvContentPartPr>
              <p14:xfrm>
                <a:off x="1638000" y="1119720"/>
                <a:ext cx="360" cy="360"/>
              </p14:xfrm>
            </p:contentPart>
          </mc:Choice>
          <mc:Fallback xmlns="">
            <p:pic>
              <p:nvPicPr>
                <p:cNvPr id="32" name="Ink 31">
                  <a:extLst>
                    <a:ext uri="{FF2B5EF4-FFF2-40B4-BE49-F238E27FC236}">
                      <a16:creationId xmlns:a16="http://schemas.microsoft.com/office/drawing/2014/main" id="{066843C0-7315-C0FA-4E42-A03C9642195D}"/>
                    </a:ext>
                  </a:extLst>
                </p:cNvPr>
                <p:cNvPicPr/>
                <p:nvPr/>
              </p:nvPicPr>
              <p:blipFill>
                <a:blip r:embed="rId6"/>
                <a:stretch>
                  <a:fillRect/>
                </a:stretch>
              </p:blipFill>
              <p:spPr>
                <a:xfrm>
                  <a:off x="1575000" y="105672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3" name="Ink 32">
                  <a:extLst>
                    <a:ext uri="{FF2B5EF4-FFF2-40B4-BE49-F238E27FC236}">
                      <a16:creationId xmlns:a16="http://schemas.microsoft.com/office/drawing/2014/main" id="{C9C5F898-2526-4C3E-C578-D570E3E95B26}"/>
                    </a:ext>
                  </a:extLst>
                </p14:cNvPr>
                <p14:cNvContentPartPr/>
                <p14:nvPr/>
              </p14:nvContentPartPr>
              <p14:xfrm>
                <a:off x="1721880" y="1123680"/>
                <a:ext cx="1080" cy="360"/>
              </p14:xfrm>
            </p:contentPart>
          </mc:Choice>
          <mc:Fallback xmlns="">
            <p:pic>
              <p:nvPicPr>
                <p:cNvPr id="33" name="Ink 32">
                  <a:extLst>
                    <a:ext uri="{FF2B5EF4-FFF2-40B4-BE49-F238E27FC236}">
                      <a16:creationId xmlns:a16="http://schemas.microsoft.com/office/drawing/2014/main" id="{C9C5F898-2526-4C3E-C578-D570E3E95B26}"/>
                    </a:ext>
                  </a:extLst>
                </p:cNvPr>
                <p:cNvPicPr/>
                <p:nvPr/>
              </p:nvPicPr>
              <p:blipFill>
                <a:blip r:embed="rId24"/>
                <a:stretch>
                  <a:fillRect/>
                </a:stretch>
              </p:blipFill>
              <p:spPr>
                <a:xfrm>
                  <a:off x="1627380" y="1060680"/>
                  <a:ext cx="18954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5" name="Ink 34">
                  <a:extLst>
                    <a:ext uri="{FF2B5EF4-FFF2-40B4-BE49-F238E27FC236}">
                      <a16:creationId xmlns:a16="http://schemas.microsoft.com/office/drawing/2014/main" id="{916BF84D-E232-95F2-04A2-78809C0F253F}"/>
                    </a:ext>
                  </a:extLst>
                </p14:cNvPr>
                <p14:cNvContentPartPr/>
                <p14:nvPr/>
              </p14:nvContentPartPr>
              <p14:xfrm>
                <a:off x="1786680" y="1123680"/>
                <a:ext cx="360" cy="360"/>
              </p14:xfrm>
            </p:contentPart>
          </mc:Choice>
          <mc:Fallback xmlns="">
            <p:pic>
              <p:nvPicPr>
                <p:cNvPr id="35" name="Ink 34">
                  <a:extLst>
                    <a:ext uri="{FF2B5EF4-FFF2-40B4-BE49-F238E27FC236}">
                      <a16:creationId xmlns:a16="http://schemas.microsoft.com/office/drawing/2014/main" id="{916BF84D-E232-95F2-04A2-78809C0F253F}"/>
                    </a:ext>
                  </a:extLst>
                </p:cNvPr>
                <p:cNvPicPr/>
                <p:nvPr/>
              </p:nvPicPr>
              <p:blipFill>
                <a:blip r:embed="rId6"/>
                <a:stretch>
                  <a:fillRect/>
                </a:stretch>
              </p:blipFill>
              <p:spPr>
                <a:xfrm>
                  <a:off x="1723680" y="106068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6">
              <p14:nvContentPartPr>
                <p14:cNvPr id="37" name="Ink 36">
                  <a:extLst>
                    <a:ext uri="{FF2B5EF4-FFF2-40B4-BE49-F238E27FC236}">
                      <a16:creationId xmlns:a16="http://schemas.microsoft.com/office/drawing/2014/main" id="{A11D4045-D1AA-6479-6F4F-BC2D157426DF}"/>
                    </a:ext>
                  </a:extLst>
                </p14:cNvPr>
                <p14:cNvContentPartPr/>
                <p14:nvPr/>
              </p14:nvContentPartPr>
              <p14:xfrm>
                <a:off x="1977120" y="1112160"/>
                <a:ext cx="360" cy="360"/>
              </p14:xfrm>
            </p:contentPart>
          </mc:Choice>
          <mc:Fallback xmlns="">
            <p:pic>
              <p:nvPicPr>
                <p:cNvPr id="37" name="Ink 36">
                  <a:extLst>
                    <a:ext uri="{FF2B5EF4-FFF2-40B4-BE49-F238E27FC236}">
                      <a16:creationId xmlns:a16="http://schemas.microsoft.com/office/drawing/2014/main" id="{A11D4045-D1AA-6479-6F4F-BC2D157426DF}"/>
                    </a:ext>
                  </a:extLst>
                </p:cNvPr>
                <p:cNvPicPr/>
                <p:nvPr/>
              </p:nvPicPr>
              <p:blipFill>
                <a:blip r:embed="rId6"/>
                <a:stretch>
                  <a:fillRect/>
                </a:stretch>
              </p:blipFill>
              <p:spPr>
                <a:xfrm>
                  <a:off x="1914120" y="10491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38" name="Ink 37">
                  <a:extLst>
                    <a:ext uri="{FF2B5EF4-FFF2-40B4-BE49-F238E27FC236}">
                      <a16:creationId xmlns:a16="http://schemas.microsoft.com/office/drawing/2014/main" id="{6FD8E7B4-C775-74A3-E9CF-0D76E4AA1BF4}"/>
                    </a:ext>
                  </a:extLst>
                </p14:cNvPr>
                <p14:cNvContentPartPr/>
                <p14:nvPr/>
              </p14:nvContentPartPr>
              <p14:xfrm>
                <a:off x="2045880" y="1112160"/>
                <a:ext cx="360" cy="360"/>
              </p14:xfrm>
            </p:contentPart>
          </mc:Choice>
          <mc:Fallback xmlns="">
            <p:pic>
              <p:nvPicPr>
                <p:cNvPr id="38" name="Ink 37">
                  <a:extLst>
                    <a:ext uri="{FF2B5EF4-FFF2-40B4-BE49-F238E27FC236}">
                      <a16:creationId xmlns:a16="http://schemas.microsoft.com/office/drawing/2014/main" id="{6FD8E7B4-C775-74A3-E9CF-0D76E4AA1BF4}"/>
                    </a:ext>
                  </a:extLst>
                </p:cNvPr>
                <p:cNvPicPr/>
                <p:nvPr/>
              </p:nvPicPr>
              <p:blipFill>
                <a:blip r:embed="rId6"/>
                <a:stretch>
                  <a:fillRect/>
                </a:stretch>
              </p:blipFill>
              <p:spPr>
                <a:xfrm>
                  <a:off x="1982880" y="1049160"/>
                  <a:ext cx="126000" cy="126000"/>
                </a:xfrm>
                <a:prstGeom prst="rect">
                  <a:avLst/>
                </a:prstGeom>
              </p:spPr>
            </p:pic>
          </mc:Fallback>
        </mc:AlternateContent>
        <mc:AlternateContent xmlns:mc="http://schemas.openxmlformats.org/markup-compatibility/2006" xmlns:p14="http://schemas.microsoft.com/office/powerpoint/2010/main">
          <mc:Choice Requires="p14">
            <p:contentPart p14:bwMode="auto" r:id="rId28">
              <p14:nvContentPartPr>
                <p14:cNvPr id="39" name="Ink 38">
                  <a:extLst>
                    <a:ext uri="{FF2B5EF4-FFF2-40B4-BE49-F238E27FC236}">
                      <a16:creationId xmlns:a16="http://schemas.microsoft.com/office/drawing/2014/main" id="{49B04C10-292B-BF98-C62F-ABF242A853F5}"/>
                    </a:ext>
                  </a:extLst>
                </p14:cNvPr>
                <p14:cNvContentPartPr/>
                <p14:nvPr/>
              </p14:nvContentPartPr>
              <p14:xfrm>
                <a:off x="2140920" y="1131240"/>
                <a:ext cx="360" cy="360"/>
              </p14:xfrm>
            </p:contentPart>
          </mc:Choice>
          <mc:Fallback xmlns="">
            <p:pic>
              <p:nvPicPr>
                <p:cNvPr id="39" name="Ink 38">
                  <a:extLst>
                    <a:ext uri="{FF2B5EF4-FFF2-40B4-BE49-F238E27FC236}">
                      <a16:creationId xmlns:a16="http://schemas.microsoft.com/office/drawing/2014/main" id="{49B04C10-292B-BF98-C62F-ABF242A853F5}"/>
                    </a:ext>
                  </a:extLst>
                </p:cNvPr>
                <p:cNvPicPr/>
                <p:nvPr/>
              </p:nvPicPr>
              <p:blipFill>
                <a:blip r:embed="rId6"/>
                <a:stretch>
                  <a:fillRect/>
                </a:stretch>
              </p:blipFill>
              <p:spPr>
                <a:xfrm>
                  <a:off x="2077920" y="1068240"/>
                  <a:ext cx="126000" cy="126000"/>
                </a:xfrm>
                <a:prstGeom prst="rect">
                  <a:avLst/>
                </a:prstGeom>
              </p:spPr>
            </p:pic>
          </mc:Fallback>
        </mc:AlternateContent>
      </p:grpSp>
      <p:pic>
        <p:nvPicPr>
          <p:cNvPr id="12" name="Picture 11">
            <a:extLst>
              <a:ext uri="{FF2B5EF4-FFF2-40B4-BE49-F238E27FC236}">
                <a16:creationId xmlns:a16="http://schemas.microsoft.com/office/drawing/2014/main" id="{244BEB84-EE38-5842-B815-1AD8BB2ED70E}"/>
              </a:ext>
            </a:extLst>
          </p:cNvPr>
          <p:cNvPicPr>
            <a:picLocks noChangeAspect="1"/>
          </p:cNvPicPr>
          <p:nvPr/>
        </p:nvPicPr>
        <p:blipFill>
          <a:blip r:embed="rId29"/>
          <a:stretch>
            <a:fillRect/>
          </a:stretch>
        </p:blipFill>
        <p:spPr>
          <a:xfrm>
            <a:off x="4538298" y="838222"/>
            <a:ext cx="3295650" cy="2762250"/>
          </a:xfrm>
          <a:prstGeom prst="rect">
            <a:avLst/>
          </a:prstGeom>
        </p:spPr>
      </p:pic>
    </p:spTree>
    <p:extLst>
      <p:ext uri="{BB962C8B-B14F-4D97-AF65-F5344CB8AC3E}">
        <p14:creationId xmlns:p14="http://schemas.microsoft.com/office/powerpoint/2010/main" val="37946290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37EA4-47A4-8E78-6118-0A09A692F975}"/>
              </a:ext>
            </a:extLst>
          </p:cNvPr>
          <p:cNvSpPr>
            <a:spLocks noGrp="1"/>
          </p:cNvSpPr>
          <p:nvPr>
            <p:ph type="title"/>
          </p:nvPr>
        </p:nvSpPr>
        <p:spPr>
          <a:xfrm>
            <a:off x="307476" y="78956"/>
            <a:ext cx="5378819" cy="513000"/>
          </a:xfrm>
        </p:spPr>
        <p:txBody>
          <a:bodyPr/>
          <a:lstStyle/>
          <a:p>
            <a:r>
              <a:rPr lang="en-GB" b="1"/>
              <a:t>3. Subset Pattern</a:t>
            </a:r>
          </a:p>
        </p:txBody>
      </p:sp>
      <p:sp>
        <p:nvSpPr>
          <p:cNvPr id="3" name="TextBox 2">
            <a:extLst>
              <a:ext uri="{FF2B5EF4-FFF2-40B4-BE49-F238E27FC236}">
                <a16:creationId xmlns:a16="http://schemas.microsoft.com/office/drawing/2014/main" id="{3040D458-4ABE-8AB7-B311-1C0C14D99779}"/>
              </a:ext>
            </a:extLst>
          </p:cNvPr>
          <p:cNvSpPr txBox="1"/>
          <p:nvPr/>
        </p:nvSpPr>
        <p:spPr>
          <a:xfrm>
            <a:off x="152824" y="838222"/>
            <a:ext cx="3680035" cy="195823"/>
          </a:xfrm>
          <a:prstGeom prst="rect">
            <a:avLst/>
          </a:prstGeom>
          <a:noFill/>
        </p:spPr>
        <p:txBody>
          <a:bodyPr wrap="square" rtlCol="0">
            <a:spAutoFit/>
          </a:bodyPr>
          <a:lstStyle/>
          <a:p>
            <a:pPr marL="342900" lvl="0" indent="-342900">
              <a:lnSpc>
                <a:spcPct val="150000"/>
              </a:lnSpc>
              <a:spcAft>
                <a:spcPts val="800"/>
              </a:spcAft>
              <a:buFont typeface="Symbol" panose="05050102010706020507" pitchFamily="18" charset="2"/>
              <a:buChar char="-"/>
            </a:pPr>
            <a:endParaRPr lang="en-GB" sz="500">
              <a:effectLst/>
              <a:latin typeface="Calibri" panose="020F0502020204030204" pitchFamily="34" charset="0"/>
              <a:ea typeface="Calibri" panose="020F0502020204030204" pitchFamily="34" charset="0"/>
            </a:endParaRPr>
          </a:p>
        </p:txBody>
      </p:sp>
      <p:cxnSp>
        <p:nvCxnSpPr>
          <p:cNvPr id="8" name="Google Shape;1359;p23">
            <a:extLst>
              <a:ext uri="{FF2B5EF4-FFF2-40B4-BE49-F238E27FC236}">
                <a16:creationId xmlns:a16="http://schemas.microsoft.com/office/drawing/2014/main" id="{E3C5455F-E145-5020-1CBD-595E6380DBB2}"/>
              </a:ext>
            </a:extLst>
          </p:cNvPr>
          <p:cNvCxnSpPr>
            <a:cxnSpLocks/>
          </p:cNvCxnSpPr>
          <p:nvPr/>
        </p:nvCxnSpPr>
        <p:spPr>
          <a:xfrm flipV="1">
            <a:off x="4061460" y="813700"/>
            <a:ext cx="0" cy="3261242"/>
          </a:xfrm>
          <a:prstGeom prst="straightConnector1">
            <a:avLst/>
          </a:prstGeom>
          <a:noFill/>
          <a:ln w="76200" cap="flat" cmpd="sng">
            <a:solidFill>
              <a:schemeClr val="accent2"/>
            </a:solidFill>
            <a:prstDash val="solid"/>
            <a:round/>
            <a:headEnd type="none" w="med" len="med"/>
            <a:tailEnd type="none" w="med" len="med"/>
          </a:ln>
        </p:spPr>
      </p:cxnSp>
      <p:sp>
        <p:nvSpPr>
          <p:cNvPr id="13" name="TextBox 12">
            <a:extLst>
              <a:ext uri="{FF2B5EF4-FFF2-40B4-BE49-F238E27FC236}">
                <a16:creationId xmlns:a16="http://schemas.microsoft.com/office/drawing/2014/main" id="{7EA759BF-1FFF-1D14-EF95-C1DB844174B9}"/>
              </a:ext>
            </a:extLst>
          </p:cNvPr>
          <p:cNvSpPr txBox="1"/>
          <p:nvPr/>
        </p:nvSpPr>
        <p:spPr>
          <a:xfrm>
            <a:off x="307475" y="4535023"/>
            <a:ext cx="7650659" cy="369332"/>
          </a:xfrm>
          <a:prstGeom prst="rect">
            <a:avLst/>
          </a:prstGeom>
          <a:noFill/>
        </p:spPr>
        <p:txBody>
          <a:bodyPr wrap="square" rtlCol="0">
            <a:spAutoFit/>
          </a:bodyPr>
          <a:lstStyle/>
          <a:p>
            <a:r>
              <a:rPr lang="vi-VN" b="1">
                <a:solidFill>
                  <a:srgbClr val="FFFF00"/>
                </a:solidFill>
                <a:effectLst/>
                <a:latin typeface="Times New Roman" panose="02020603050405020304" pitchFamily="18" charset="0"/>
                <a:ea typeface="Calibri" panose="020F0502020204030204" pitchFamily="34" charset="0"/>
                <a:cs typeface="Angsana New" panose="02020603050405020304" pitchFamily="18" charset="-34"/>
              </a:rPr>
              <a:t>Ưu điểm</a:t>
            </a:r>
            <a:r>
              <a:rPr lang="vi-VN" b="1">
                <a:effectLst/>
                <a:latin typeface="Times New Roman" panose="02020603050405020304" pitchFamily="18" charset="0"/>
                <a:ea typeface="Calibri" panose="020F0502020204030204" pitchFamily="34" charset="0"/>
                <a:cs typeface="Angsana New" panose="02020603050405020304" pitchFamily="18" charset="-34"/>
              </a:rPr>
              <a:t>: </a:t>
            </a:r>
            <a:r>
              <a:rPr lang="en-GB">
                <a:latin typeface="Times New Roman" panose="02020603050405020304" pitchFamily="18" charset="0"/>
                <a:ea typeface="Calibri" panose="020F0502020204030204" pitchFamily="34" charset="0"/>
                <a:cs typeface="Angsana New" panose="02020603050405020304" pitchFamily="18" charset="-34"/>
              </a:rPr>
              <a:t>G</a:t>
            </a:r>
            <a:r>
              <a:rPr lang="en-GB">
                <a:effectLst/>
                <a:latin typeface="Times New Roman" panose="02020603050405020304" pitchFamily="18" charset="0"/>
                <a:ea typeface="Calibri" panose="020F0502020204030204" pitchFamily="34" charset="0"/>
                <a:cs typeface="Angsana New" panose="02020603050405020304" pitchFamily="18" charset="-34"/>
              </a:rPr>
              <a:t>i</a:t>
            </a:r>
            <a:r>
              <a:rPr lang="vi-VN">
                <a:effectLst/>
                <a:latin typeface="Times New Roman" panose="02020603050405020304" pitchFamily="18" charset="0"/>
                <a:ea typeface="Calibri" panose="020F0502020204030204" pitchFamily="34" charset="0"/>
                <a:cs typeface="Angsana New" panose="02020603050405020304" pitchFamily="18" charset="-34"/>
              </a:rPr>
              <a:t>ới hạn số lượng đánh giá giúp cho hiệu xuất truy cập tối ưu</a:t>
            </a:r>
            <a:endParaRPr lang="en-GB"/>
          </a:p>
        </p:txBody>
      </p:sp>
      <p:sp>
        <p:nvSpPr>
          <p:cNvPr id="4" name="TextBox 3">
            <a:extLst>
              <a:ext uri="{FF2B5EF4-FFF2-40B4-BE49-F238E27FC236}">
                <a16:creationId xmlns:a16="http://schemas.microsoft.com/office/drawing/2014/main" id="{67AECBCD-3B6F-1827-46BE-90AE1352B227}"/>
              </a:ext>
            </a:extLst>
          </p:cNvPr>
          <p:cNvSpPr txBox="1"/>
          <p:nvPr/>
        </p:nvSpPr>
        <p:spPr>
          <a:xfrm>
            <a:off x="242989" y="641649"/>
            <a:ext cx="3499704" cy="3893374"/>
          </a:xfrm>
          <a:prstGeom prst="rect">
            <a:avLst/>
          </a:prstGeom>
          <a:noFill/>
        </p:spPr>
        <p:txBody>
          <a:bodyPr wrap="square" rtlCol="0">
            <a:spAutoFit/>
          </a:bodyPr>
          <a:lstStyle/>
          <a:p>
            <a:r>
              <a:rPr lang="en-GB" sz="1300">
                <a:latin typeface="Times New Roman" panose="02020603050405020304" pitchFamily="18" charset="0"/>
                <a:cs typeface="Times New Roman" panose="02020603050405020304" pitchFamily="18" charset="0"/>
              </a:rPr>
              <a:t>SanPham</a:t>
            </a:r>
          </a:p>
          <a:p>
            <a:r>
              <a:rPr lang="en-GB" sz="1300">
                <a:latin typeface="Times New Roman" panose="02020603050405020304" pitchFamily="18" charset="0"/>
                <a:cs typeface="Times New Roman" panose="02020603050405020304" pitchFamily="18" charset="0"/>
              </a:rPr>
              <a:t>{</a:t>
            </a:r>
          </a:p>
          <a:p>
            <a:r>
              <a:rPr lang="en-GB" sz="1300">
                <a:latin typeface="Times New Roman" panose="02020603050405020304" pitchFamily="18" charset="0"/>
                <a:cs typeface="Times New Roman" panose="02020603050405020304" pitchFamily="18" charset="0"/>
              </a:rPr>
              <a:t> id_sanPham: String (12)	</a:t>
            </a:r>
          </a:p>
          <a:p>
            <a:r>
              <a:rPr lang="en-GB" sz="1300">
                <a:latin typeface="Times New Roman" panose="02020603050405020304" pitchFamily="18" charset="0"/>
                <a:cs typeface="Times New Roman" panose="02020603050405020304" pitchFamily="18" charset="0"/>
              </a:rPr>
              <a:t>tenSanPham: String (30)	</a:t>
            </a:r>
          </a:p>
          <a:p>
            <a:r>
              <a:rPr lang="en-GB" sz="1300">
                <a:latin typeface="Times New Roman" panose="02020603050405020304" pitchFamily="18" charset="0"/>
                <a:cs typeface="Times New Roman" panose="02020603050405020304" pitchFamily="18" charset="0"/>
              </a:rPr>
              <a:t>moTa: String (200)	</a:t>
            </a:r>
          </a:p>
          <a:p>
            <a:r>
              <a:rPr lang="en-GB" sz="1300">
                <a:latin typeface="Times New Roman" panose="02020603050405020304" pitchFamily="18" charset="0"/>
                <a:cs typeface="Times New Roman" panose="02020603050405020304" pitchFamily="18" charset="0"/>
              </a:rPr>
              <a:t>gia: double	</a:t>
            </a:r>
          </a:p>
          <a:p>
            <a:r>
              <a:rPr lang="en-GB" sz="1300">
                <a:latin typeface="Times New Roman" panose="02020603050405020304" pitchFamily="18" charset="0"/>
                <a:cs typeface="Times New Roman" panose="02020603050405020304" pitchFamily="18" charset="0"/>
              </a:rPr>
              <a:t>soLuong: int</a:t>
            </a:r>
          </a:p>
          <a:p>
            <a:r>
              <a:rPr lang="en-GB" sz="1300">
                <a:latin typeface="Times New Roman" panose="02020603050405020304" pitchFamily="18" charset="0"/>
                <a:cs typeface="Times New Roman" panose="02020603050405020304" pitchFamily="18" charset="0"/>
              </a:rPr>
              <a:t> …		</a:t>
            </a:r>
          </a:p>
          <a:p>
            <a:r>
              <a:rPr lang="en-GB" sz="1300">
                <a:latin typeface="Times New Roman" panose="02020603050405020304" pitchFamily="18" charset="0"/>
                <a:cs typeface="Times New Roman" panose="02020603050405020304" pitchFamily="18" charset="0"/>
              </a:rPr>
              <a:t>danhGia:[ </a:t>
            </a:r>
          </a:p>
          <a:p>
            <a:r>
              <a:rPr lang="en-GB" sz="1300">
                <a:latin typeface="Times New Roman" panose="02020603050405020304" pitchFamily="18" charset="0"/>
                <a:cs typeface="Times New Roman" panose="02020603050405020304" pitchFamily="18" charset="0"/>
              </a:rPr>
              <a:t>   {</a:t>
            </a:r>
          </a:p>
          <a:p>
            <a:r>
              <a:rPr lang="en-GB" sz="1300">
                <a:latin typeface="Times New Roman" panose="02020603050405020304" pitchFamily="18" charset="0"/>
                <a:cs typeface="Times New Roman" panose="02020603050405020304" pitchFamily="18" charset="0"/>
              </a:rPr>
              <a:t>	maKhachHang: String(12),	</a:t>
            </a:r>
          </a:p>
          <a:p>
            <a:r>
              <a:rPr lang="en-GB" sz="1300">
                <a:latin typeface="Times New Roman" panose="02020603050405020304" pitchFamily="18" charset="0"/>
                <a:cs typeface="Times New Roman" panose="02020603050405020304" pitchFamily="18" charset="0"/>
              </a:rPr>
              <a:t>	noiDung: String(100),</a:t>
            </a:r>
          </a:p>
          <a:p>
            <a:r>
              <a:rPr lang="en-GB" sz="1300">
                <a:latin typeface="Times New Roman" panose="02020603050405020304" pitchFamily="18" charset="0"/>
                <a:cs typeface="Times New Roman" panose="02020603050405020304" pitchFamily="18" charset="0"/>
              </a:rPr>
              <a:t>	luongLike: int	</a:t>
            </a:r>
          </a:p>
          <a:p>
            <a:r>
              <a:rPr lang="en-GB" sz="1300">
                <a:latin typeface="Times New Roman" panose="02020603050405020304" pitchFamily="18" charset="0"/>
                <a:cs typeface="Times New Roman" panose="02020603050405020304" pitchFamily="18" charset="0"/>
              </a:rPr>
              <a:t>	ngayGio: ISO Date()	</a:t>
            </a:r>
          </a:p>
          <a:p>
            <a:r>
              <a:rPr lang="en-GB" sz="1300">
                <a:latin typeface="Times New Roman" panose="02020603050405020304" pitchFamily="18" charset="0"/>
                <a:cs typeface="Times New Roman" panose="02020603050405020304" pitchFamily="18" charset="0"/>
              </a:rPr>
              <a:t>    }, </a:t>
            </a:r>
          </a:p>
          <a:p>
            <a:r>
              <a:rPr lang="en-GB" sz="1300">
                <a:latin typeface="Times New Roman" panose="02020603050405020304" pitchFamily="18" charset="0"/>
                <a:cs typeface="Times New Roman" panose="02020603050405020304" pitchFamily="18" charset="0"/>
              </a:rPr>
              <a:t>	…	</a:t>
            </a:r>
          </a:p>
          <a:p>
            <a:r>
              <a:rPr lang="en-GB" sz="1300">
                <a:latin typeface="Times New Roman" panose="02020603050405020304" pitchFamily="18" charset="0"/>
                <a:cs typeface="Times New Roman" panose="02020603050405020304" pitchFamily="18" charset="0"/>
              </a:rPr>
              <a:t>  ]</a:t>
            </a:r>
          </a:p>
          <a:p>
            <a:r>
              <a:rPr lang="en-GB" sz="1300">
                <a:latin typeface="Times New Roman" panose="02020603050405020304" pitchFamily="18" charset="0"/>
                <a:cs typeface="Times New Roman" panose="02020603050405020304" pitchFamily="18" charset="0"/>
              </a:rPr>
              <a:t>…</a:t>
            </a:r>
          </a:p>
          <a:p>
            <a:r>
              <a:rPr lang="en-GB" sz="1300">
                <a:latin typeface="Times New Roman" panose="02020603050405020304" pitchFamily="18" charset="0"/>
                <a:cs typeface="Times New Roman" panose="02020603050405020304" pitchFamily="18" charset="0"/>
              </a:rPr>
              <a:t>}</a:t>
            </a:r>
          </a:p>
        </p:txBody>
      </p:sp>
      <p:sp>
        <p:nvSpPr>
          <p:cNvPr id="6" name="TextBox 5">
            <a:extLst>
              <a:ext uri="{FF2B5EF4-FFF2-40B4-BE49-F238E27FC236}">
                <a16:creationId xmlns:a16="http://schemas.microsoft.com/office/drawing/2014/main" id="{1F971114-C111-D958-0EDE-037419CC89AB}"/>
              </a:ext>
            </a:extLst>
          </p:cNvPr>
          <p:cNvSpPr txBox="1"/>
          <p:nvPr/>
        </p:nvSpPr>
        <p:spPr>
          <a:xfrm>
            <a:off x="4386625" y="936133"/>
            <a:ext cx="3499704" cy="3093154"/>
          </a:xfrm>
          <a:prstGeom prst="rect">
            <a:avLst/>
          </a:prstGeom>
          <a:noFill/>
        </p:spPr>
        <p:txBody>
          <a:bodyPr wrap="square" rtlCol="0">
            <a:spAutoFit/>
          </a:bodyPr>
          <a:lstStyle/>
          <a:p>
            <a:r>
              <a:rPr lang="en-GB" sz="1300">
                <a:latin typeface="Times New Roman" panose="02020603050405020304" pitchFamily="18" charset="0"/>
                <a:cs typeface="Times New Roman" panose="02020603050405020304" pitchFamily="18" charset="0"/>
              </a:rPr>
              <a:t>SanPham</a:t>
            </a:r>
          </a:p>
          <a:p>
            <a:r>
              <a:rPr lang="en-GB" sz="1300">
                <a:latin typeface="Times New Roman" panose="02020603050405020304" pitchFamily="18" charset="0"/>
                <a:cs typeface="Times New Roman" panose="02020603050405020304" pitchFamily="18" charset="0"/>
              </a:rPr>
              <a:t>{</a:t>
            </a:r>
          </a:p>
          <a:p>
            <a:r>
              <a:rPr lang="en-GB" sz="1300">
                <a:latin typeface="Times New Roman" panose="02020603050405020304" pitchFamily="18" charset="0"/>
                <a:cs typeface="Times New Roman" panose="02020603050405020304" pitchFamily="18" charset="0"/>
              </a:rPr>
              <a:t>id_sanPham: String (12)	</a:t>
            </a:r>
          </a:p>
          <a:p>
            <a:r>
              <a:rPr lang="en-GB" sz="1300">
                <a:latin typeface="Times New Roman" panose="02020603050405020304" pitchFamily="18" charset="0"/>
                <a:cs typeface="Times New Roman" panose="02020603050405020304" pitchFamily="18" charset="0"/>
              </a:rPr>
              <a:t>…</a:t>
            </a:r>
          </a:p>
          <a:p>
            <a:r>
              <a:rPr lang="en-GB" sz="1300">
                <a:solidFill>
                  <a:srgbClr val="FFFF00"/>
                </a:solidFill>
                <a:latin typeface="Times New Roman" panose="02020603050405020304" pitchFamily="18" charset="0"/>
                <a:cs typeface="Times New Roman" panose="02020603050405020304" pitchFamily="18" charset="0"/>
              </a:rPr>
              <a:t>top5DanhGia:[</a:t>
            </a:r>
          </a:p>
          <a:p>
            <a:r>
              <a:rPr lang="en-GB" sz="1300">
                <a:solidFill>
                  <a:srgbClr val="FFFF00"/>
                </a:solidFill>
                <a:latin typeface="Times New Roman" panose="02020603050405020304" pitchFamily="18" charset="0"/>
                <a:cs typeface="Times New Roman" panose="02020603050405020304" pitchFamily="18" charset="0"/>
              </a:rPr>
              <a:t>      { </a:t>
            </a:r>
          </a:p>
          <a:p>
            <a:r>
              <a:rPr lang="en-GB" sz="1300">
                <a:solidFill>
                  <a:srgbClr val="FFFF00"/>
                </a:solidFill>
                <a:latin typeface="Times New Roman" panose="02020603050405020304" pitchFamily="18" charset="0"/>
                <a:cs typeface="Times New Roman" panose="02020603050405020304" pitchFamily="18" charset="0"/>
              </a:rPr>
              <a:t>           maKhachHang: String(12),	</a:t>
            </a:r>
          </a:p>
          <a:p>
            <a:r>
              <a:rPr lang="en-GB" sz="1300">
                <a:solidFill>
                  <a:srgbClr val="FFFF00"/>
                </a:solidFill>
                <a:latin typeface="Times New Roman" panose="02020603050405020304" pitchFamily="18" charset="0"/>
                <a:cs typeface="Times New Roman" panose="02020603050405020304" pitchFamily="18" charset="0"/>
              </a:rPr>
              <a:t>           noiDung: String(100),</a:t>
            </a:r>
          </a:p>
          <a:p>
            <a:r>
              <a:rPr lang="en-GB" sz="1300">
                <a:solidFill>
                  <a:srgbClr val="FFFF00"/>
                </a:solidFill>
                <a:latin typeface="Times New Roman" panose="02020603050405020304" pitchFamily="18" charset="0"/>
                <a:cs typeface="Times New Roman" panose="02020603050405020304" pitchFamily="18" charset="0"/>
              </a:rPr>
              <a:t>	luongLike: int		</a:t>
            </a:r>
          </a:p>
          <a:p>
            <a:r>
              <a:rPr lang="en-GB" sz="1300">
                <a:solidFill>
                  <a:srgbClr val="FFFF00"/>
                </a:solidFill>
                <a:latin typeface="Times New Roman" panose="02020603050405020304" pitchFamily="18" charset="0"/>
                <a:cs typeface="Times New Roman" panose="02020603050405020304" pitchFamily="18" charset="0"/>
              </a:rPr>
              <a:t>	ngayGio: ISO Date()	</a:t>
            </a:r>
          </a:p>
          <a:p>
            <a:r>
              <a:rPr lang="en-GB" sz="1300">
                <a:solidFill>
                  <a:srgbClr val="FFFF00"/>
                </a:solidFill>
                <a:latin typeface="Times New Roman" panose="02020603050405020304" pitchFamily="18" charset="0"/>
                <a:cs typeface="Times New Roman" panose="02020603050405020304" pitchFamily="18" charset="0"/>
              </a:rPr>
              <a:t>       },</a:t>
            </a:r>
          </a:p>
          <a:p>
            <a:r>
              <a:rPr lang="en-GB" sz="1300">
                <a:solidFill>
                  <a:srgbClr val="FFFF00"/>
                </a:solidFill>
                <a:latin typeface="Times New Roman" panose="02020603050405020304" pitchFamily="18" charset="0"/>
                <a:cs typeface="Times New Roman" panose="02020603050405020304" pitchFamily="18" charset="0"/>
              </a:rPr>
              <a:t>	…		</a:t>
            </a:r>
          </a:p>
          <a:p>
            <a:r>
              <a:rPr lang="en-GB" sz="1300">
                <a:solidFill>
                  <a:srgbClr val="FFFF00"/>
                </a:solidFill>
                <a:latin typeface="Times New Roman" panose="02020603050405020304" pitchFamily="18" charset="0"/>
                <a:cs typeface="Times New Roman" panose="02020603050405020304" pitchFamily="18" charset="0"/>
              </a:rPr>
              <a:t>      ] </a:t>
            </a:r>
          </a:p>
          <a:p>
            <a:r>
              <a:rPr lang="en-GB" sz="1300">
                <a:latin typeface="Times New Roman" panose="02020603050405020304" pitchFamily="18" charset="0"/>
                <a:cs typeface="Times New Roman" panose="02020603050405020304" pitchFamily="18" charset="0"/>
              </a:rPr>
              <a:t>…</a:t>
            </a:r>
          </a:p>
          <a:p>
            <a:r>
              <a:rPr lang="en-GB" sz="130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86631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fade">
                                      <p:cBhvr>
                                        <p:cTn id="14" dur="500"/>
                                        <p:tgtEl>
                                          <p:spTgt spid="4">
                                            <p:txEl>
                                              <p:pRg st="0" end="0"/>
                                            </p:txEl>
                                          </p:spTgt>
                                        </p:tgtEl>
                                      </p:cBhvr>
                                    </p:animEffect>
                                  </p:childTnLst>
                                </p:cTn>
                              </p:par>
                              <p:par>
                                <p:cTn id="15" presetID="10" presetClass="entr" presetSubtype="0" fill="hold" nodeType="with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2" end="2"/>
                                            </p:txEl>
                                          </p:spTgt>
                                        </p:tgtEl>
                                        <p:attrNameLst>
                                          <p:attrName>style.visibility</p:attrName>
                                        </p:attrNameLst>
                                      </p:cBhvr>
                                      <p:to>
                                        <p:strVal val="visible"/>
                                      </p:to>
                                    </p:set>
                                    <p:animEffect transition="in" filter="fade">
                                      <p:cBhvr>
                                        <p:cTn id="20" dur="500"/>
                                        <p:tgtEl>
                                          <p:spTgt spid="4">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animEffect transition="in" filter="fade">
                                      <p:cBhvr>
                                        <p:cTn id="23" dur="500"/>
                                        <p:tgtEl>
                                          <p:spTgt spid="4">
                                            <p:txEl>
                                              <p:pRg st="3" end="3"/>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4">
                                            <p:txEl>
                                              <p:pRg st="4" end="4"/>
                                            </p:txEl>
                                          </p:spTgt>
                                        </p:tgtEl>
                                        <p:attrNameLst>
                                          <p:attrName>style.visibility</p:attrName>
                                        </p:attrNameLst>
                                      </p:cBhvr>
                                      <p:to>
                                        <p:strVal val="visible"/>
                                      </p:to>
                                    </p:set>
                                    <p:animEffect transition="in" filter="fade">
                                      <p:cBhvr>
                                        <p:cTn id="26" dur="500"/>
                                        <p:tgtEl>
                                          <p:spTgt spid="4">
                                            <p:txEl>
                                              <p:pRg st="4" end="4"/>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4">
                                            <p:txEl>
                                              <p:pRg st="5" end="5"/>
                                            </p:txEl>
                                          </p:spTgt>
                                        </p:tgtEl>
                                        <p:attrNameLst>
                                          <p:attrName>style.visibility</p:attrName>
                                        </p:attrNameLst>
                                      </p:cBhvr>
                                      <p:to>
                                        <p:strVal val="visible"/>
                                      </p:to>
                                    </p:set>
                                    <p:animEffect transition="in" filter="fade">
                                      <p:cBhvr>
                                        <p:cTn id="29" dur="500"/>
                                        <p:tgtEl>
                                          <p:spTgt spid="4">
                                            <p:txEl>
                                              <p:pRg st="5" end="5"/>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4">
                                            <p:txEl>
                                              <p:pRg st="6" end="6"/>
                                            </p:txEl>
                                          </p:spTgt>
                                        </p:tgtEl>
                                        <p:attrNameLst>
                                          <p:attrName>style.visibility</p:attrName>
                                        </p:attrNameLst>
                                      </p:cBhvr>
                                      <p:to>
                                        <p:strVal val="visible"/>
                                      </p:to>
                                    </p:set>
                                    <p:animEffect transition="in" filter="fade">
                                      <p:cBhvr>
                                        <p:cTn id="32" dur="500"/>
                                        <p:tgtEl>
                                          <p:spTgt spid="4">
                                            <p:txEl>
                                              <p:pRg st="6" end="6"/>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animEffect transition="in" filter="fade">
                                      <p:cBhvr>
                                        <p:cTn id="35" dur="500"/>
                                        <p:tgtEl>
                                          <p:spTgt spid="4">
                                            <p:txEl>
                                              <p:pRg st="7" end="7"/>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8" end="8"/>
                                            </p:txEl>
                                          </p:spTgt>
                                        </p:tgtEl>
                                        <p:attrNameLst>
                                          <p:attrName>style.visibility</p:attrName>
                                        </p:attrNameLst>
                                      </p:cBhvr>
                                      <p:to>
                                        <p:strVal val="visible"/>
                                      </p:to>
                                    </p:set>
                                    <p:animEffect transition="in" filter="fade">
                                      <p:cBhvr>
                                        <p:cTn id="38" dur="500"/>
                                        <p:tgtEl>
                                          <p:spTgt spid="4">
                                            <p:txEl>
                                              <p:pRg st="8" end="8"/>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4">
                                            <p:txEl>
                                              <p:pRg st="9" end="9"/>
                                            </p:txEl>
                                          </p:spTgt>
                                        </p:tgtEl>
                                        <p:attrNameLst>
                                          <p:attrName>style.visibility</p:attrName>
                                        </p:attrNameLst>
                                      </p:cBhvr>
                                      <p:to>
                                        <p:strVal val="visible"/>
                                      </p:to>
                                    </p:set>
                                    <p:animEffect transition="in" filter="fade">
                                      <p:cBhvr>
                                        <p:cTn id="41" dur="500"/>
                                        <p:tgtEl>
                                          <p:spTgt spid="4">
                                            <p:txEl>
                                              <p:pRg st="9" end="9"/>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4">
                                            <p:txEl>
                                              <p:pRg st="10" end="10"/>
                                            </p:txEl>
                                          </p:spTgt>
                                        </p:tgtEl>
                                        <p:attrNameLst>
                                          <p:attrName>style.visibility</p:attrName>
                                        </p:attrNameLst>
                                      </p:cBhvr>
                                      <p:to>
                                        <p:strVal val="visible"/>
                                      </p:to>
                                    </p:set>
                                    <p:animEffect transition="in" filter="fade">
                                      <p:cBhvr>
                                        <p:cTn id="44" dur="500"/>
                                        <p:tgtEl>
                                          <p:spTgt spid="4">
                                            <p:txEl>
                                              <p:pRg st="10" end="10"/>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4">
                                            <p:txEl>
                                              <p:pRg st="11" end="11"/>
                                            </p:txEl>
                                          </p:spTgt>
                                        </p:tgtEl>
                                        <p:attrNameLst>
                                          <p:attrName>style.visibility</p:attrName>
                                        </p:attrNameLst>
                                      </p:cBhvr>
                                      <p:to>
                                        <p:strVal val="visible"/>
                                      </p:to>
                                    </p:set>
                                    <p:animEffect transition="in" filter="fade">
                                      <p:cBhvr>
                                        <p:cTn id="47" dur="500"/>
                                        <p:tgtEl>
                                          <p:spTgt spid="4">
                                            <p:txEl>
                                              <p:pRg st="11" end="11"/>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4">
                                            <p:txEl>
                                              <p:pRg st="12" end="12"/>
                                            </p:txEl>
                                          </p:spTgt>
                                        </p:tgtEl>
                                        <p:attrNameLst>
                                          <p:attrName>style.visibility</p:attrName>
                                        </p:attrNameLst>
                                      </p:cBhvr>
                                      <p:to>
                                        <p:strVal val="visible"/>
                                      </p:to>
                                    </p:set>
                                    <p:animEffect transition="in" filter="fade">
                                      <p:cBhvr>
                                        <p:cTn id="50" dur="500"/>
                                        <p:tgtEl>
                                          <p:spTgt spid="4">
                                            <p:txEl>
                                              <p:pRg st="12" end="12"/>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4">
                                            <p:txEl>
                                              <p:pRg st="13" end="13"/>
                                            </p:txEl>
                                          </p:spTgt>
                                        </p:tgtEl>
                                        <p:attrNameLst>
                                          <p:attrName>style.visibility</p:attrName>
                                        </p:attrNameLst>
                                      </p:cBhvr>
                                      <p:to>
                                        <p:strVal val="visible"/>
                                      </p:to>
                                    </p:set>
                                    <p:animEffect transition="in" filter="fade">
                                      <p:cBhvr>
                                        <p:cTn id="53" dur="500"/>
                                        <p:tgtEl>
                                          <p:spTgt spid="4">
                                            <p:txEl>
                                              <p:pRg st="13" end="13"/>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4">
                                            <p:txEl>
                                              <p:pRg st="14" end="14"/>
                                            </p:txEl>
                                          </p:spTgt>
                                        </p:tgtEl>
                                        <p:attrNameLst>
                                          <p:attrName>style.visibility</p:attrName>
                                        </p:attrNameLst>
                                      </p:cBhvr>
                                      <p:to>
                                        <p:strVal val="visible"/>
                                      </p:to>
                                    </p:set>
                                    <p:animEffect transition="in" filter="fade">
                                      <p:cBhvr>
                                        <p:cTn id="56" dur="500"/>
                                        <p:tgtEl>
                                          <p:spTgt spid="4">
                                            <p:txEl>
                                              <p:pRg st="14" end="14"/>
                                            </p:txEl>
                                          </p:spTgt>
                                        </p:tgtEl>
                                      </p:cBhvr>
                                    </p:animEffect>
                                  </p:childTnLst>
                                </p:cTn>
                              </p:par>
                              <p:par>
                                <p:cTn id="57" presetID="10" presetClass="entr" presetSubtype="0" fill="hold" nodeType="withEffect">
                                  <p:stCondLst>
                                    <p:cond delay="0"/>
                                  </p:stCondLst>
                                  <p:childTnLst>
                                    <p:set>
                                      <p:cBhvr>
                                        <p:cTn id="58" dur="1" fill="hold">
                                          <p:stCondLst>
                                            <p:cond delay="0"/>
                                          </p:stCondLst>
                                        </p:cTn>
                                        <p:tgtEl>
                                          <p:spTgt spid="4">
                                            <p:txEl>
                                              <p:pRg st="15" end="15"/>
                                            </p:txEl>
                                          </p:spTgt>
                                        </p:tgtEl>
                                        <p:attrNameLst>
                                          <p:attrName>style.visibility</p:attrName>
                                        </p:attrNameLst>
                                      </p:cBhvr>
                                      <p:to>
                                        <p:strVal val="visible"/>
                                      </p:to>
                                    </p:set>
                                    <p:animEffect transition="in" filter="fade">
                                      <p:cBhvr>
                                        <p:cTn id="59" dur="500"/>
                                        <p:tgtEl>
                                          <p:spTgt spid="4">
                                            <p:txEl>
                                              <p:pRg st="15" end="15"/>
                                            </p:txEl>
                                          </p:spTgt>
                                        </p:tgtEl>
                                      </p:cBhvr>
                                    </p:animEffect>
                                  </p:childTnLst>
                                </p:cTn>
                              </p:par>
                              <p:par>
                                <p:cTn id="60" presetID="10" presetClass="entr" presetSubtype="0" fill="hold" nodeType="withEffect">
                                  <p:stCondLst>
                                    <p:cond delay="0"/>
                                  </p:stCondLst>
                                  <p:childTnLst>
                                    <p:set>
                                      <p:cBhvr>
                                        <p:cTn id="61" dur="1" fill="hold">
                                          <p:stCondLst>
                                            <p:cond delay="0"/>
                                          </p:stCondLst>
                                        </p:cTn>
                                        <p:tgtEl>
                                          <p:spTgt spid="4">
                                            <p:txEl>
                                              <p:pRg st="16" end="16"/>
                                            </p:txEl>
                                          </p:spTgt>
                                        </p:tgtEl>
                                        <p:attrNameLst>
                                          <p:attrName>style.visibility</p:attrName>
                                        </p:attrNameLst>
                                      </p:cBhvr>
                                      <p:to>
                                        <p:strVal val="visible"/>
                                      </p:to>
                                    </p:set>
                                    <p:animEffect transition="in" filter="fade">
                                      <p:cBhvr>
                                        <p:cTn id="62" dur="500"/>
                                        <p:tgtEl>
                                          <p:spTgt spid="4">
                                            <p:txEl>
                                              <p:pRg st="16" end="16"/>
                                            </p:txEl>
                                          </p:spTgt>
                                        </p:tgtEl>
                                      </p:cBhvr>
                                    </p:animEffect>
                                  </p:childTnLst>
                                </p:cTn>
                              </p:par>
                              <p:par>
                                <p:cTn id="63" presetID="10" presetClass="entr" presetSubtype="0" fill="hold" nodeType="withEffect">
                                  <p:stCondLst>
                                    <p:cond delay="0"/>
                                  </p:stCondLst>
                                  <p:childTnLst>
                                    <p:set>
                                      <p:cBhvr>
                                        <p:cTn id="64" dur="1" fill="hold">
                                          <p:stCondLst>
                                            <p:cond delay="0"/>
                                          </p:stCondLst>
                                        </p:cTn>
                                        <p:tgtEl>
                                          <p:spTgt spid="4">
                                            <p:txEl>
                                              <p:pRg st="17" end="17"/>
                                            </p:txEl>
                                          </p:spTgt>
                                        </p:tgtEl>
                                        <p:attrNameLst>
                                          <p:attrName>style.visibility</p:attrName>
                                        </p:attrNameLst>
                                      </p:cBhvr>
                                      <p:to>
                                        <p:strVal val="visible"/>
                                      </p:to>
                                    </p:set>
                                    <p:animEffect transition="in" filter="fade">
                                      <p:cBhvr>
                                        <p:cTn id="65" dur="500"/>
                                        <p:tgtEl>
                                          <p:spTgt spid="4">
                                            <p:txEl>
                                              <p:pRg st="17" end="17"/>
                                            </p:txEl>
                                          </p:spTgt>
                                        </p:tgtEl>
                                      </p:cBhvr>
                                    </p:animEffect>
                                  </p:childTnLst>
                                </p:cTn>
                              </p:par>
                              <p:par>
                                <p:cTn id="66" presetID="10" presetClass="entr" presetSubtype="0" fill="hold" nodeType="withEffect">
                                  <p:stCondLst>
                                    <p:cond delay="0"/>
                                  </p:stCondLst>
                                  <p:childTnLst>
                                    <p:set>
                                      <p:cBhvr>
                                        <p:cTn id="67" dur="1" fill="hold">
                                          <p:stCondLst>
                                            <p:cond delay="0"/>
                                          </p:stCondLst>
                                        </p:cTn>
                                        <p:tgtEl>
                                          <p:spTgt spid="4">
                                            <p:txEl>
                                              <p:pRg st="18" end="18"/>
                                            </p:txEl>
                                          </p:spTgt>
                                        </p:tgtEl>
                                        <p:attrNameLst>
                                          <p:attrName>style.visibility</p:attrName>
                                        </p:attrNameLst>
                                      </p:cBhvr>
                                      <p:to>
                                        <p:strVal val="visible"/>
                                      </p:to>
                                    </p:set>
                                    <p:animEffect transition="in" filter="fade">
                                      <p:cBhvr>
                                        <p:cTn id="68" dur="500"/>
                                        <p:tgtEl>
                                          <p:spTgt spid="4">
                                            <p:txEl>
                                              <p:pRg st="18" end="18"/>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6">
                                            <p:txEl>
                                              <p:pRg st="0" end="0"/>
                                            </p:txEl>
                                          </p:spTgt>
                                        </p:tgtEl>
                                        <p:attrNameLst>
                                          <p:attrName>style.visibility</p:attrName>
                                        </p:attrNameLst>
                                      </p:cBhvr>
                                      <p:to>
                                        <p:strVal val="visible"/>
                                      </p:to>
                                    </p:set>
                                    <p:animEffect transition="in" filter="fade">
                                      <p:cBhvr>
                                        <p:cTn id="73" dur="500"/>
                                        <p:tgtEl>
                                          <p:spTgt spid="6">
                                            <p:txEl>
                                              <p:pRg st="0" end="0"/>
                                            </p:txEl>
                                          </p:spTgt>
                                        </p:tgtEl>
                                      </p:cBhvr>
                                    </p:animEffect>
                                  </p:childTnLst>
                                </p:cTn>
                              </p:par>
                              <p:par>
                                <p:cTn id="74" presetID="10" presetClass="entr" presetSubtype="0" fill="hold" nodeType="withEffect">
                                  <p:stCondLst>
                                    <p:cond delay="0"/>
                                  </p:stCondLst>
                                  <p:childTnLst>
                                    <p:set>
                                      <p:cBhvr>
                                        <p:cTn id="75" dur="1" fill="hold">
                                          <p:stCondLst>
                                            <p:cond delay="0"/>
                                          </p:stCondLst>
                                        </p:cTn>
                                        <p:tgtEl>
                                          <p:spTgt spid="6">
                                            <p:txEl>
                                              <p:pRg st="1" end="1"/>
                                            </p:txEl>
                                          </p:spTgt>
                                        </p:tgtEl>
                                        <p:attrNameLst>
                                          <p:attrName>style.visibility</p:attrName>
                                        </p:attrNameLst>
                                      </p:cBhvr>
                                      <p:to>
                                        <p:strVal val="visible"/>
                                      </p:to>
                                    </p:set>
                                    <p:animEffect transition="in" filter="fade">
                                      <p:cBhvr>
                                        <p:cTn id="76" dur="500"/>
                                        <p:tgtEl>
                                          <p:spTgt spid="6">
                                            <p:txEl>
                                              <p:pRg st="1" end="1"/>
                                            </p:txEl>
                                          </p:spTgt>
                                        </p:tgtEl>
                                      </p:cBhvr>
                                    </p:animEffect>
                                  </p:childTnLst>
                                </p:cTn>
                              </p:par>
                              <p:par>
                                <p:cTn id="77" presetID="10" presetClass="entr" presetSubtype="0" fill="hold" nodeType="withEffect">
                                  <p:stCondLst>
                                    <p:cond delay="0"/>
                                  </p:stCondLst>
                                  <p:childTnLst>
                                    <p:set>
                                      <p:cBhvr>
                                        <p:cTn id="78" dur="1" fill="hold">
                                          <p:stCondLst>
                                            <p:cond delay="0"/>
                                          </p:stCondLst>
                                        </p:cTn>
                                        <p:tgtEl>
                                          <p:spTgt spid="6">
                                            <p:txEl>
                                              <p:pRg st="2" end="2"/>
                                            </p:txEl>
                                          </p:spTgt>
                                        </p:tgtEl>
                                        <p:attrNameLst>
                                          <p:attrName>style.visibility</p:attrName>
                                        </p:attrNameLst>
                                      </p:cBhvr>
                                      <p:to>
                                        <p:strVal val="visible"/>
                                      </p:to>
                                    </p:set>
                                    <p:animEffect transition="in" filter="fade">
                                      <p:cBhvr>
                                        <p:cTn id="79" dur="500"/>
                                        <p:tgtEl>
                                          <p:spTgt spid="6">
                                            <p:txEl>
                                              <p:pRg st="2" end="2"/>
                                            </p:txEl>
                                          </p:spTgt>
                                        </p:tgtEl>
                                      </p:cBhvr>
                                    </p:animEffect>
                                  </p:childTnLst>
                                </p:cTn>
                              </p:par>
                              <p:par>
                                <p:cTn id="80" presetID="10" presetClass="entr" presetSubtype="0" fill="hold" nodeType="withEffect">
                                  <p:stCondLst>
                                    <p:cond delay="0"/>
                                  </p:stCondLst>
                                  <p:childTnLst>
                                    <p:set>
                                      <p:cBhvr>
                                        <p:cTn id="81" dur="1" fill="hold">
                                          <p:stCondLst>
                                            <p:cond delay="0"/>
                                          </p:stCondLst>
                                        </p:cTn>
                                        <p:tgtEl>
                                          <p:spTgt spid="6">
                                            <p:txEl>
                                              <p:pRg st="3" end="3"/>
                                            </p:txEl>
                                          </p:spTgt>
                                        </p:tgtEl>
                                        <p:attrNameLst>
                                          <p:attrName>style.visibility</p:attrName>
                                        </p:attrNameLst>
                                      </p:cBhvr>
                                      <p:to>
                                        <p:strVal val="visible"/>
                                      </p:to>
                                    </p:set>
                                    <p:animEffect transition="in" filter="fade">
                                      <p:cBhvr>
                                        <p:cTn id="82" dur="500"/>
                                        <p:tgtEl>
                                          <p:spTgt spid="6">
                                            <p:txEl>
                                              <p:pRg st="3" end="3"/>
                                            </p:txEl>
                                          </p:spTgt>
                                        </p:tgtEl>
                                      </p:cBhvr>
                                    </p:animEffect>
                                  </p:childTnLst>
                                </p:cTn>
                              </p:par>
                              <p:par>
                                <p:cTn id="83" presetID="10" presetClass="entr" presetSubtype="0" fill="hold" nodeType="withEffect">
                                  <p:stCondLst>
                                    <p:cond delay="0"/>
                                  </p:stCondLst>
                                  <p:childTnLst>
                                    <p:set>
                                      <p:cBhvr>
                                        <p:cTn id="84" dur="1" fill="hold">
                                          <p:stCondLst>
                                            <p:cond delay="0"/>
                                          </p:stCondLst>
                                        </p:cTn>
                                        <p:tgtEl>
                                          <p:spTgt spid="6">
                                            <p:txEl>
                                              <p:pRg st="4" end="4"/>
                                            </p:txEl>
                                          </p:spTgt>
                                        </p:tgtEl>
                                        <p:attrNameLst>
                                          <p:attrName>style.visibility</p:attrName>
                                        </p:attrNameLst>
                                      </p:cBhvr>
                                      <p:to>
                                        <p:strVal val="visible"/>
                                      </p:to>
                                    </p:set>
                                    <p:animEffect transition="in" filter="fade">
                                      <p:cBhvr>
                                        <p:cTn id="85" dur="500"/>
                                        <p:tgtEl>
                                          <p:spTgt spid="6">
                                            <p:txEl>
                                              <p:pRg st="4" end="4"/>
                                            </p:txEl>
                                          </p:spTgt>
                                        </p:tgtEl>
                                      </p:cBhvr>
                                    </p:animEffect>
                                  </p:childTnLst>
                                </p:cTn>
                              </p:par>
                              <p:par>
                                <p:cTn id="86" presetID="10" presetClass="entr" presetSubtype="0" fill="hold" nodeType="withEffect">
                                  <p:stCondLst>
                                    <p:cond delay="0"/>
                                  </p:stCondLst>
                                  <p:childTnLst>
                                    <p:set>
                                      <p:cBhvr>
                                        <p:cTn id="87" dur="1" fill="hold">
                                          <p:stCondLst>
                                            <p:cond delay="0"/>
                                          </p:stCondLst>
                                        </p:cTn>
                                        <p:tgtEl>
                                          <p:spTgt spid="6">
                                            <p:txEl>
                                              <p:pRg st="5" end="5"/>
                                            </p:txEl>
                                          </p:spTgt>
                                        </p:tgtEl>
                                        <p:attrNameLst>
                                          <p:attrName>style.visibility</p:attrName>
                                        </p:attrNameLst>
                                      </p:cBhvr>
                                      <p:to>
                                        <p:strVal val="visible"/>
                                      </p:to>
                                    </p:set>
                                    <p:animEffect transition="in" filter="fade">
                                      <p:cBhvr>
                                        <p:cTn id="88" dur="500"/>
                                        <p:tgtEl>
                                          <p:spTgt spid="6">
                                            <p:txEl>
                                              <p:pRg st="5" end="5"/>
                                            </p:txEl>
                                          </p:spTgt>
                                        </p:tgtEl>
                                      </p:cBhvr>
                                    </p:animEffect>
                                  </p:childTnLst>
                                </p:cTn>
                              </p:par>
                              <p:par>
                                <p:cTn id="89" presetID="10" presetClass="entr" presetSubtype="0" fill="hold" nodeType="withEffect">
                                  <p:stCondLst>
                                    <p:cond delay="0"/>
                                  </p:stCondLst>
                                  <p:childTnLst>
                                    <p:set>
                                      <p:cBhvr>
                                        <p:cTn id="90" dur="1" fill="hold">
                                          <p:stCondLst>
                                            <p:cond delay="0"/>
                                          </p:stCondLst>
                                        </p:cTn>
                                        <p:tgtEl>
                                          <p:spTgt spid="6">
                                            <p:txEl>
                                              <p:pRg st="6" end="6"/>
                                            </p:txEl>
                                          </p:spTgt>
                                        </p:tgtEl>
                                        <p:attrNameLst>
                                          <p:attrName>style.visibility</p:attrName>
                                        </p:attrNameLst>
                                      </p:cBhvr>
                                      <p:to>
                                        <p:strVal val="visible"/>
                                      </p:to>
                                    </p:set>
                                    <p:animEffect transition="in" filter="fade">
                                      <p:cBhvr>
                                        <p:cTn id="91" dur="500"/>
                                        <p:tgtEl>
                                          <p:spTgt spid="6">
                                            <p:txEl>
                                              <p:pRg st="6" end="6"/>
                                            </p:txEl>
                                          </p:spTgt>
                                        </p:tgtEl>
                                      </p:cBhvr>
                                    </p:animEffect>
                                  </p:childTnLst>
                                </p:cTn>
                              </p:par>
                              <p:par>
                                <p:cTn id="92" presetID="10" presetClass="entr" presetSubtype="0" fill="hold" nodeType="withEffect">
                                  <p:stCondLst>
                                    <p:cond delay="0"/>
                                  </p:stCondLst>
                                  <p:childTnLst>
                                    <p:set>
                                      <p:cBhvr>
                                        <p:cTn id="93" dur="1" fill="hold">
                                          <p:stCondLst>
                                            <p:cond delay="0"/>
                                          </p:stCondLst>
                                        </p:cTn>
                                        <p:tgtEl>
                                          <p:spTgt spid="6">
                                            <p:txEl>
                                              <p:pRg st="7" end="7"/>
                                            </p:txEl>
                                          </p:spTgt>
                                        </p:tgtEl>
                                        <p:attrNameLst>
                                          <p:attrName>style.visibility</p:attrName>
                                        </p:attrNameLst>
                                      </p:cBhvr>
                                      <p:to>
                                        <p:strVal val="visible"/>
                                      </p:to>
                                    </p:set>
                                    <p:animEffect transition="in" filter="fade">
                                      <p:cBhvr>
                                        <p:cTn id="94" dur="500"/>
                                        <p:tgtEl>
                                          <p:spTgt spid="6">
                                            <p:txEl>
                                              <p:pRg st="7" end="7"/>
                                            </p:txEl>
                                          </p:spTgt>
                                        </p:tgtEl>
                                      </p:cBhvr>
                                    </p:animEffect>
                                  </p:childTnLst>
                                </p:cTn>
                              </p:par>
                              <p:par>
                                <p:cTn id="95" presetID="10" presetClass="entr" presetSubtype="0" fill="hold" nodeType="withEffect">
                                  <p:stCondLst>
                                    <p:cond delay="0"/>
                                  </p:stCondLst>
                                  <p:childTnLst>
                                    <p:set>
                                      <p:cBhvr>
                                        <p:cTn id="96" dur="1" fill="hold">
                                          <p:stCondLst>
                                            <p:cond delay="0"/>
                                          </p:stCondLst>
                                        </p:cTn>
                                        <p:tgtEl>
                                          <p:spTgt spid="6">
                                            <p:txEl>
                                              <p:pRg st="8" end="8"/>
                                            </p:txEl>
                                          </p:spTgt>
                                        </p:tgtEl>
                                        <p:attrNameLst>
                                          <p:attrName>style.visibility</p:attrName>
                                        </p:attrNameLst>
                                      </p:cBhvr>
                                      <p:to>
                                        <p:strVal val="visible"/>
                                      </p:to>
                                    </p:set>
                                    <p:animEffect transition="in" filter="fade">
                                      <p:cBhvr>
                                        <p:cTn id="97" dur="500"/>
                                        <p:tgtEl>
                                          <p:spTgt spid="6">
                                            <p:txEl>
                                              <p:pRg st="8" end="8"/>
                                            </p:txEl>
                                          </p:spTgt>
                                        </p:tgtEl>
                                      </p:cBhvr>
                                    </p:animEffect>
                                  </p:childTnLst>
                                </p:cTn>
                              </p:par>
                              <p:par>
                                <p:cTn id="98" presetID="10" presetClass="entr" presetSubtype="0" fill="hold" nodeType="withEffect">
                                  <p:stCondLst>
                                    <p:cond delay="0"/>
                                  </p:stCondLst>
                                  <p:childTnLst>
                                    <p:set>
                                      <p:cBhvr>
                                        <p:cTn id="99" dur="1" fill="hold">
                                          <p:stCondLst>
                                            <p:cond delay="0"/>
                                          </p:stCondLst>
                                        </p:cTn>
                                        <p:tgtEl>
                                          <p:spTgt spid="6">
                                            <p:txEl>
                                              <p:pRg st="9" end="9"/>
                                            </p:txEl>
                                          </p:spTgt>
                                        </p:tgtEl>
                                        <p:attrNameLst>
                                          <p:attrName>style.visibility</p:attrName>
                                        </p:attrNameLst>
                                      </p:cBhvr>
                                      <p:to>
                                        <p:strVal val="visible"/>
                                      </p:to>
                                    </p:set>
                                    <p:animEffect transition="in" filter="fade">
                                      <p:cBhvr>
                                        <p:cTn id="100" dur="500"/>
                                        <p:tgtEl>
                                          <p:spTgt spid="6">
                                            <p:txEl>
                                              <p:pRg st="9" end="9"/>
                                            </p:txEl>
                                          </p:spTgt>
                                        </p:tgtEl>
                                      </p:cBhvr>
                                    </p:animEffect>
                                  </p:childTnLst>
                                </p:cTn>
                              </p:par>
                              <p:par>
                                <p:cTn id="101" presetID="10" presetClass="entr" presetSubtype="0" fill="hold" nodeType="withEffect">
                                  <p:stCondLst>
                                    <p:cond delay="0"/>
                                  </p:stCondLst>
                                  <p:childTnLst>
                                    <p:set>
                                      <p:cBhvr>
                                        <p:cTn id="102" dur="1" fill="hold">
                                          <p:stCondLst>
                                            <p:cond delay="0"/>
                                          </p:stCondLst>
                                        </p:cTn>
                                        <p:tgtEl>
                                          <p:spTgt spid="6">
                                            <p:txEl>
                                              <p:pRg st="10" end="10"/>
                                            </p:txEl>
                                          </p:spTgt>
                                        </p:tgtEl>
                                        <p:attrNameLst>
                                          <p:attrName>style.visibility</p:attrName>
                                        </p:attrNameLst>
                                      </p:cBhvr>
                                      <p:to>
                                        <p:strVal val="visible"/>
                                      </p:to>
                                    </p:set>
                                    <p:animEffect transition="in" filter="fade">
                                      <p:cBhvr>
                                        <p:cTn id="103" dur="500"/>
                                        <p:tgtEl>
                                          <p:spTgt spid="6">
                                            <p:txEl>
                                              <p:pRg st="10" end="10"/>
                                            </p:txEl>
                                          </p:spTgt>
                                        </p:tgtEl>
                                      </p:cBhvr>
                                    </p:animEffect>
                                  </p:childTnLst>
                                </p:cTn>
                              </p:par>
                              <p:par>
                                <p:cTn id="104" presetID="10" presetClass="entr" presetSubtype="0" fill="hold" nodeType="withEffect">
                                  <p:stCondLst>
                                    <p:cond delay="0"/>
                                  </p:stCondLst>
                                  <p:childTnLst>
                                    <p:set>
                                      <p:cBhvr>
                                        <p:cTn id="105" dur="1" fill="hold">
                                          <p:stCondLst>
                                            <p:cond delay="0"/>
                                          </p:stCondLst>
                                        </p:cTn>
                                        <p:tgtEl>
                                          <p:spTgt spid="6">
                                            <p:txEl>
                                              <p:pRg st="11" end="11"/>
                                            </p:txEl>
                                          </p:spTgt>
                                        </p:tgtEl>
                                        <p:attrNameLst>
                                          <p:attrName>style.visibility</p:attrName>
                                        </p:attrNameLst>
                                      </p:cBhvr>
                                      <p:to>
                                        <p:strVal val="visible"/>
                                      </p:to>
                                    </p:set>
                                    <p:animEffect transition="in" filter="fade">
                                      <p:cBhvr>
                                        <p:cTn id="106" dur="500"/>
                                        <p:tgtEl>
                                          <p:spTgt spid="6">
                                            <p:txEl>
                                              <p:pRg st="11" end="11"/>
                                            </p:txEl>
                                          </p:spTgt>
                                        </p:tgtEl>
                                      </p:cBhvr>
                                    </p:animEffect>
                                  </p:childTnLst>
                                </p:cTn>
                              </p:par>
                              <p:par>
                                <p:cTn id="107" presetID="10" presetClass="entr" presetSubtype="0" fill="hold" nodeType="withEffect">
                                  <p:stCondLst>
                                    <p:cond delay="0"/>
                                  </p:stCondLst>
                                  <p:childTnLst>
                                    <p:set>
                                      <p:cBhvr>
                                        <p:cTn id="108" dur="1" fill="hold">
                                          <p:stCondLst>
                                            <p:cond delay="0"/>
                                          </p:stCondLst>
                                        </p:cTn>
                                        <p:tgtEl>
                                          <p:spTgt spid="6">
                                            <p:txEl>
                                              <p:pRg st="12" end="12"/>
                                            </p:txEl>
                                          </p:spTgt>
                                        </p:tgtEl>
                                        <p:attrNameLst>
                                          <p:attrName>style.visibility</p:attrName>
                                        </p:attrNameLst>
                                      </p:cBhvr>
                                      <p:to>
                                        <p:strVal val="visible"/>
                                      </p:to>
                                    </p:set>
                                    <p:animEffect transition="in" filter="fade">
                                      <p:cBhvr>
                                        <p:cTn id="109" dur="500"/>
                                        <p:tgtEl>
                                          <p:spTgt spid="6">
                                            <p:txEl>
                                              <p:pRg st="12" end="12"/>
                                            </p:txEl>
                                          </p:spTgt>
                                        </p:tgtEl>
                                      </p:cBhvr>
                                    </p:animEffect>
                                  </p:childTnLst>
                                </p:cTn>
                              </p:par>
                              <p:par>
                                <p:cTn id="110" presetID="10" presetClass="entr" presetSubtype="0" fill="hold" nodeType="withEffect">
                                  <p:stCondLst>
                                    <p:cond delay="0"/>
                                  </p:stCondLst>
                                  <p:childTnLst>
                                    <p:set>
                                      <p:cBhvr>
                                        <p:cTn id="111" dur="1" fill="hold">
                                          <p:stCondLst>
                                            <p:cond delay="0"/>
                                          </p:stCondLst>
                                        </p:cTn>
                                        <p:tgtEl>
                                          <p:spTgt spid="6">
                                            <p:txEl>
                                              <p:pRg st="13" end="13"/>
                                            </p:txEl>
                                          </p:spTgt>
                                        </p:tgtEl>
                                        <p:attrNameLst>
                                          <p:attrName>style.visibility</p:attrName>
                                        </p:attrNameLst>
                                      </p:cBhvr>
                                      <p:to>
                                        <p:strVal val="visible"/>
                                      </p:to>
                                    </p:set>
                                    <p:animEffect transition="in" filter="fade">
                                      <p:cBhvr>
                                        <p:cTn id="112" dur="500"/>
                                        <p:tgtEl>
                                          <p:spTgt spid="6">
                                            <p:txEl>
                                              <p:pRg st="13" end="13"/>
                                            </p:txEl>
                                          </p:spTgt>
                                        </p:tgtEl>
                                      </p:cBhvr>
                                    </p:animEffect>
                                  </p:childTnLst>
                                </p:cTn>
                              </p:par>
                              <p:par>
                                <p:cTn id="113" presetID="10" presetClass="entr" presetSubtype="0" fill="hold" nodeType="withEffect">
                                  <p:stCondLst>
                                    <p:cond delay="0"/>
                                  </p:stCondLst>
                                  <p:childTnLst>
                                    <p:set>
                                      <p:cBhvr>
                                        <p:cTn id="114" dur="1" fill="hold">
                                          <p:stCondLst>
                                            <p:cond delay="0"/>
                                          </p:stCondLst>
                                        </p:cTn>
                                        <p:tgtEl>
                                          <p:spTgt spid="6">
                                            <p:txEl>
                                              <p:pRg st="14" end="14"/>
                                            </p:txEl>
                                          </p:spTgt>
                                        </p:tgtEl>
                                        <p:attrNameLst>
                                          <p:attrName>style.visibility</p:attrName>
                                        </p:attrNameLst>
                                      </p:cBhvr>
                                      <p:to>
                                        <p:strVal val="visible"/>
                                      </p:to>
                                    </p:set>
                                    <p:animEffect transition="in" filter="fade">
                                      <p:cBhvr>
                                        <p:cTn id="115" dur="500"/>
                                        <p:tgtEl>
                                          <p:spTgt spid="6">
                                            <p:txEl>
                                              <p:pRg st="14" end="14"/>
                                            </p:txEl>
                                          </p:spTgt>
                                        </p:tgtEl>
                                      </p:cBhvr>
                                    </p:animEffect>
                                  </p:childTnLst>
                                </p:cTn>
                              </p:par>
                            </p:childTnLst>
                          </p:cTn>
                        </p:par>
                      </p:childTnLst>
                    </p:cTn>
                  </p:par>
                  <p:par>
                    <p:cTn id="116" fill="hold">
                      <p:stCondLst>
                        <p:cond delay="indefinite"/>
                      </p:stCondLst>
                      <p:childTnLst>
                        <p:par>
                          <p:cTn id="117" fill="hold">
                            <p:stCondLst>
                              <p:cond delay="0"/>
                            </p:stCondLst>
                            <p:childTnLst>
                              <p:par>
                                <p:cTn id="118" presetID="2" presetClass="entr" presetSubtype="4" fill="hold" nodeType="clickEffect">
                                  <p:stCondLst>
                                    <p:cond delay="0"/>
                                  </p:stCondLst>
                                  <p:childTnLst>
                                    <p:set>
                                      <p:cBhvr>
                                        <p:cTn id="119" dur="1" fill="hold">
                                          <p:stCondLst>
                                            <p:cond delay="0"/>
                                          </p:stCondLst>
                                        </p:cTn>
                                        <p:tgtEl>
                                          <p:spTgt spid="13">
                                            <p:txEl>
                                              <p:pRg st="0" end="0"/>
                                            </p:txEl>
                                          </p:spTgt>
                                        </p:tgtEl>
                                        <p:attrNameLst>
                                          <p:attrName>style.visibility</p:attrName>
                                        </p:attrNameLst>
                                      </p:cBhvr>
                                      <p:to>
                                        <p:strVal val="visible"/>
                                      </p:to>
                                    </p:set>
                                    <p:anim calcmode="lin" valueType="num">
                                      <p:cBhvr additive="base">
                                        <p:cTn id="120"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121"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37EA4-47A4-8E78-6118-0A09A692F975}"/>
              </a:ext>
            </a:extLst>
          </p:cNvPr>
          <p:cNvSpPr>
            <a:spLocks noGrp="1"/>
          </p:cNvSpPr>
          <p:nvPr>
            <p:ph type="title"/>
          </p:nvPr>
        </p:nvSpPr>
        <p:spPr>
          <a:xfrm>
            <a:off x="67763" y="36469"/>
            <a:ext cx="4367437" cy="513000"/>
          </a:xfrm>
        </p:spPr>
        <p:txBody>
          <a:bodyPr/>
          <a:lstStyle/>
          <a:p>
            <a:r>
              <a:rPr lang="en-GB" b="1"/>
              <a:t>4.Bucket Pattern</a:t>
            </a:r>
          </a:p>
        </p:txBody>
      </p:sp>
      <p:sp>
        <p:nvSpPr>
          <p:cNvPr id="3" name="TextBox 2">
            <a:extLst>
              <a:ext uri="{FF2B5EF4-FFF2-40B4-BE49-F238E27FC236}">
                <a16:creationId xmlns:a16="http://schemas.microsoft.com/office/drawing/2014/main" id="{3040D458-4ABE-8AB7-B311-1C0C14D99779}"/>
              </a:ext>
            </a:extLst>
          </p:cNvPr>
          <p:cNvSpPr txBox="1"/>
          <p:nvPr/>
        </p:nvSpPr>
        <p:spPr>
          <a:xfrm>
            <a:off x="152824" y="838222"/>
            <a:ext cx="3680035" cy="195823"/>
          </a:xfrm>
          <a:prstGeom prst="rect">
            <a:avLst/>
          </a:prstGeom>
          <a:noFill/>
        </p:spPr>
        <p:txBody>
          <a:bodyPr wrap="square" rtlCol="0">
            <a:spAutoFit/>
          </a:bodyPr>
          <a:lstStyle/>
          <a:p>
            <a:pPr marL="342900" lvl="0" indent="-342900">
              <a:lnSpc>
                <a:spcPct val="150000"/>
              </a:lnSpc>
              <a:spcAft>
                <a:spcPts val="800"/>
              </a:spcAft>
              <a:buFont typeface="Symbol" panose="05050102010706020507" pitchFamily="18" charset="2"/>
              <a:buChar char="-"/>
            </a:pPr>
            <a:endParaRPr lang="en-GB" sz="500">
              <a:effectLst/>
              <a:latin typeface="Calibri" panose="020F0502020204030204" pitchFamily="34" charset="0"/>
              <a:ea typeface="Calibri" panose="020F0502020204030204" pitchFamily="34" charset="0"/>
            </a:endParaRPr>
          </a:p>
        </p:txBody>
      </p:sp>
      <p:sp>
        <p:nvSpPr>
          <p:cNvPr id="13" name="TextBox 12">
            <a:extLst>
              <a:ext uri="{FF2B5EF4-FFF2-40B4-BE49-F238E27FC236}">
                <a16:creationId xmlns:a16="http://schemas.microsoft.com/office/drawing/2014/main" id="{7EA759BF-1FFF-1D14-EF95-C1DB844174B9}"/>
              </a:ext>
            </a:extLst>
          </p:cNvPr>
          <p:cNvSpPr txBox="1"/>
          <p:nvPr/>
        </p:nvSpPr>
        <p:spPr>
          <a:xfrm>
            <a:off x="152824" y="4535023"/>
            <a:ext cx="8799790" cy="505972"/>
          </a:xfrm>
          <a:prstGeom prst="rect">
            <a:avLst/>
          </a:prstGeom>
          <a:noFill/>
        </p:spPr>
        <p:txBody>
          <a:bodyPr wrap="square" rtlCol="0">
            <a:spAutoFit/>
          </a:bodyPr>
          <a:lstStyle/>
          <a:p>
            <a:pPr marL="457200" indent="270510">
              <a:lnSpc>
                <a:spcPct val="107000"/>
              </a:lnSpc>
            </a:pPr>
            <a:r>
              <a:rPr lang="en-US" sz="1300" b="1">
                <a:solidFill>
                  <a:srgbClr val="FFFF00"/>
                </a:solidFill>
                <a:effectLst/>
                <a:latin typeface="Times New Roman" panose="02020603050405020304" pitchFamily="18" charset="0"/>
                <a:ea typeface="Times New Roman" panose="02020603050405020304" pitchFamily="18" charset="0"/>
                <a:cs typeface="Times New Roman" panose="02020603050405020304" pitchFamily="18" charset="0"/>
              </a:rPr>
              <a:t>Ưu điểm:</a:t>
            </a:r>
            <a:r>
              <a:rPr lang="en-US" sz="1300" b="0">
                <a:effectLst/>
                <a:latin typeface="Times New Roman" panose="02020603050405020304" pitchFamily="18" charset="0"/>
                <a:ea typeface="Times New Roman" panose="02020603050405020304" pitchFamily="18" charset="0"/>
                <a:cs typeface="Times New Roman" panose="02020603050405020304" pitchFamily="18" charset="0"/>
              </a:rPr>
              <a:t> Mỗi đánh giá tương ứng với một tháng. Các đánh giá được nhóm vào "bucket" dựa trên ngày giờ của đánh giá. Giúp ta có thể duyệt và truy vấn dữ liệu dễ dàng hơn theo thời gian, giảm áp lực trên một collection lớn.</a:t>
            </a:r>
            <a:endParaRPr lang="en-GB" sz="1300" b="1">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6AD51F78-D37C-F4CE-988D-E66E901F2C7E}"/>
              </a:ext>
            </a:extLst>
          </p:cNvPr>
          <p:cNvPicPr>
            <a:picLocks noChangeAspect="1"/>
          </p:cNvPicPr>
          <p:nvPr/>
        </p:nvPicPr>
        <p:blipFill rotWithShape="1">
          <a:blip r:embed="rId2"/>
          <a:srcRect b="6110"/>
          <a:stretch/>
        </p:blipFill>
        <p:spPr>
          <a:xfrm>
            <a:off x="152824" y="549469"/>
            <a:ext cx="3915176" cy="3834524"/>
          </a:xfrm>
          <a:prstGeom prst="rect">
            <a:avLst/>
          </a:prstGeom>
        </p:spPr>
      </p:pic>
      <p:pic>
        <p:nvPicPr>
          <p:cNvPr id="12" name="Picture 11">
            <a:extLst>
              <a:ext uri="{FF2B5EF4-FFF2-40B4-BE49-F238E27FC236}">
                <a16:creationId xmlns:a16="http://schemas.microsoft.com/office/drawing/2014/main" id="{E758BBDD-B23C-9CF7-B0B4-BD2E6DDC9F7B}"/>
              </a:ext>
            </a:extLst>
          </p:cNvPr>
          <p:cNvPicPr>
            <a:picLocks noChangeAspect="1"/>
          </p:cNvPicPr>
          <p:nvPr/>
        </p:nvPicPr>
        <p:blipFill>
          <a:blip r:embed="rId3"/>
          <a:stretch>
            <a:fillRect/>
          </a:stretch>
        </p:blipFill>
        <p:spPr>
          <a:xfrm>
            <a:off x="4552719" y="414946"/>
            <a:ext cx="3792850" cy="4044562"/>
          </a:xfrm>
          <a:prstGeom prst="rect">
            <a:avLst/>
          </a:prstGeom>
        </p:spPr>
      </p:pic>
      <p:cxnSp>
        <p:nvCxnSpPr>
          <p:cNvPr id="14" name="Google Shape;1359;p23">
            <a:extLst>
              <a:ext uri="{FF2B5EF4-FFF2-40B4-BE49-F238E27FC236}">
                <a16:creationId xmlns:a16="http://schemas.microsoft.com/office/drawing/2014/main" id="{FE66E88B-F3C6-39A7-07E1-6B483DC44758}"/>
              </a:ext>
            </a:extLst>
          </p:cNvPr>
          <p:cNvCxnSpPr>
            <a:cxnSpLocks/>
          </p:cNvCxnSpPr>
          <p:nvPr/>
        </p:nvCxnSpPr>
        <p:spPr>
          <a:xfrm flipV="1">
            <a:off x="4213860" y="549469"/>
            <a:ext cx="0" cy="3677873"/>
          </a:xfrm>
          <a:prstGeom prst="straightConnector1">
            <a:avLst/>
          </a:prstGeom>
          <a:noFill/>
          <a:ln w="762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433413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barn(inVertical)">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37EA4-47A4-8E78-6118-0A09A692F975}"/>
              </a:ext>
            </a:extLst>
          </p:cNvPr>
          <p:cNvSpPr>
            <a:spLocks noGrp="1"/>
          </p:cNvSpPr>
          <p:nvPr>
            <p:ph type="title"/>
          </p:nvPr>
        </p:nvSpPr>
        <p:spPr>
          <a:xfrm>
            <a:off x="514774" y="300700"/>
            <a:ext cx="6278931" cy="513000"/>
          </a:xfrm>
        </p:spPr>
        <p:txBody>
          <a:bodyPr/>
          <a:lstStyle/>
          <a:p>
            <a:r>
              <a:rPr lang="en-GB" b="1">
                <a:latin typeface="Times New Roman" panose="02020603050405020304" pitchFamily="18" charset="0"/>
                <a:cs typeface="Times New Roman" panose="02020603050405020304" pitchFamily="18" charset="0"/>
              </a:rPr>
              <a:t>5. Polymorphic Pattern</a:t>
            </a:r>
          </a:p>
        </p:txBody>
      </p:sp>
      <p:sp>
        <p:nvSpPr>
          <p:cNvPr id="3" name="TextBox 2">
            <a:extLst>
              <a:ext uri="{FF2B5EF4-FFF2-40B4-BE49-F238E27FC236}">
                <a16:creationId xmlns:a16="http://schemas.microsoft.com/office/drawing/2014/main" id="{3040D458-4ABE-8AB7-B311-1C0C14D99779}"/>
              </a:ext>
            </a:extLst>
          </p:cNvPr>
          <p:cNvSpPr txBox="1"/>
          <p:nvPr/>
        </p:nvSpPr>
        <p:spPr>
          <a:xfrm>
            <a:off x="152824" y="838222"/>
            <a:ext cx="3680035" cy="195823"/>
          </a:xfrm>
          <a:prstGeom prst="rect">
            <a:avLst/>
          </a:prstGeom>
          <a:noFill/>
        </p:spPr>
        <p:txBody>
          <a:bodyPr wrap="square" rtlCol="0">
            <a:spAutoFit/>
          </a:bodyPr>
          <a:lstStyle/>
          <a:p>
            <a:pPr marL="342900" lvl="0" indent="-342900">
              <a:lnSpc>
                <a:spcPct val="150000"/>
              </a:lnSpc>
              <a:spcAft>
                <a:spcPts val="800"/>
              </a:spcAft>
              <a:buFont typeface="Symbol" panose="05050102010706020507" pitchFamily="18" charset="2"/>
              <a:buChar char="-"/>
            </a:pPr>
            <a:endParaRPr lang="en-GB" sz="50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F15C3023-5FFA-2F3A-5C1B-5F316C805DEB}"/>
              </a:ext>
            </a:extLst>
          </p:cNvPr>
          <p:cNvSpPr txBox="1"/>
          <p:nvPr/>
        </p:nvSpPr>
        <p:spPr>
          <a:xfrm>
            <a:off x="402855" y="813700"/>
            <a:ext cx="3033289" cy="3108543"/>
          </a:xfrm>
          <a:prstGeom prst="rect">
            <a:avLst/>
          </a:prstGeom>
          <a:noFill/>
        </p:spPr>
        <p:txBody>
          <a:bodyPr wrap="square">
            <a:spAutoFit/>
          </a:bodyPr>
          <a:lstStyle/>
          <a:p>
            <a:r>
              <a:rPr lang="en-GB" sz="1400" b="1">
                <a:latin typeface="Times New Roman" panose="02020603050405020304" pitchFamily="18" charset="0"/>
                <a:cs typeface="Times New Roman" panose="02020603050405020304" pitchFamily="18" charset="0"/>
              </a:rPr>
              <a:t>KhachHang</a:t>
            </a:r>
          </a:p>
          <a:p>
            <a:r>
              <a:rPr lang="en-GB" sz="1400">
                <a:latin typeface="Times New Roman" panose="02020603050405020304" pitchFamily="18" charset="0"/>
                <a:cs typeface="Times New Roman" panose="02020603050405020304" pitchFamily="18" charset="0"/>
              </a:rPr>
              <a:t>{</a:t>
            </a:r>
          </a:p>
          <a:p>
            <a:r>
              <a:rPr lang="en-GB" sz="1400">
                <a:latin typeface="Times New Roman" panose="02020603050405020304" pitchFamily="18" charset="0"/>
                <a:cs typeface="Times New Roman" panose="02020603050405020304" pitchFamily="18" charset="0"/>
              </a:rPr>
              <a:t>id_khachHang: String (12)</a:t>
            </a:r>
          </a:p>
          <a:p>
            <a:r>
              <a:rPr lang="en-GB" sz="1400">
                <a:latin typeface="Times New Roman" panose="02020603050405020304" pitchFamily="18" charset="0"/>
                <a:cs typeface="Times New Roman" panose="02020603050405020304" pitchFamily="18" charset="0"/>
              </a:rPr>
              <a:t>tenKhachHang: String (30)</a:t>
            </a:r>
          </a:p>
          <a:p>
            <a:r>
              <a:rPr lang="en-GB" sz="1400">
                <a:latin typeface="Times New Roman" panose="02020603050405020304" pitchFamily="18" charset="0"/>
                <a:cs typeface="Times New Roman" panose="02020603050405020304" pitchFamily="18" charset="0"/>
              </a:rPr>
              <a:t>email: String (32)</a:t>
            </a:r>
          </a:p>
          <a:p>
            <a:r>
              <a:rPr lang="en-GB" sz="1400">
                <a:latin typeface="Times New Roman" panose="02020603050405020304" pitchFamily="18" charset="0"/>
                <a:cs typeface="Times New Roman" panose="02020603050405020304" pitchFamily="18" charset="0"/>
              </a:rPr>
              <a:t>sdt: String(10)</a:t>
            </a:r>
          </a:p>
          <a:p>
            <a:r>
              <a:rPr lang="en-GB" sz="1400">
                <a:latin typeface="Times New Roman" panose="02020603050405020304" pitchFamily="18" charset="0"/>
                <a:cs typeface="Times New Roman" panose="02020603050405020304" pitchFamily="18" charset="0"/>
              </a:rPr>
              <a:t>diachi: String(100)</a:t>
            </a:r>
          </a:p>
          <a:p>
            <a:r>
              <a:rPr lang="en-GB" sz="1400">
                <a:latin typeface="Times New Roman" panose="02020603050405020304" pitchFamily="18" charset="0"/>
                <a:cs typeface="Times New Roman" panose="02020603050405020304" pitchFamily="18" charset="0"/>
              </a:rPr>
              <a:t>taiKhoan:</a:t>
            </a:r>
          </a:p>
          <a:p>
            <a:r>
              <a:rPr lang="en-GB" sz="1400">
                <a:latin typeface="Times New Roman" panose="02020603050405020304" pitchFamily="18" charset="0"/>
                <a:cs typeface="Times New Roman" panose="02020603050405020304" pitchFamily="18" charset="0"/>
              </a:rPr>
              <a:t>   {</a:t>
            </a:r>
          </a:p>
          <a:p>
            <a:r>
              <a:rPr lang="en-GB" sz="1400">
                <a:latin typeface="Times New Roman" panose="02020603050405020304" pitchFamily="18" charset="0"/>
                <a:cs typeface="Times New Roman" panose="02020603050405020304" pitchFamily="18" charset="0"/>
              </a:rPr>
              <a:t>	Username: String(20)		Password: String(20)</a:t>
            </a:r>
          </a:p>
          <a:p>
            <a:r>
              <a:rPr lang="en-GB" sz="1400">
                <a:latin typeface="Times New Roman" panose="02020603050405020304" pitchFamily="18" charset="0"/>
                <a:cs typeface="Times New Roman" panose="02020603050405020304" pitchFamily="18" charset="0"/>
              </a:rPr>
              <a:t>    }			</a:t>
            </a:r>
          </a:p>
          <a:p>
            <a:r>
              <a:rPr lang="en-GB" sz="1400">
                <a:latin typeface="Times New Roman" panose="02020603050405020304" pitchFamily="18" charset="0"/>
                <a:cs typeface="Times New Roman" panose="02020603050405020304" pitchFamily="18" charset="0"/>
              </a:rPr>
              <a:t>  </a:t>
            </a:r>
          </a:p>
          <a:p>
            <a:r>
              <a:rPr lang="en-GB" sz="1400">
                <a:latin typeface="Times New Roman" panose="02020603050405020304" pitchFamily="18" charset="0"/>
                <a:cs typeface="Times New Roman" panose="02020603050405020304" pitchFamily="18" charset="0"/>
              </a:rPr>
              <a:t>}			</a:t>
            </a:r>
          </a:p>
        </p:txBody>
      </p:sp>
      <p:sp>
        <p:nvSpPr>
          <p:cNvPr id="8" name="TextBox 7">
            <a:extLst>
              <a:ext uri="{FF2B5EF4-FFF2-40B4-BE49-F238E27FC236}">
                <a16:creationId xmlns:a16="http://schemas.microsoft.com/office/drawing/2014/main" id="{433804DF-7DAF-86D9-2269-29FEF2E9C256}"/>
              </a:ext>
            </a:extLst>
          </p:cNvPr>
          <p:cNvSpPr txBox="1"/>
          <p:nvPr/>
        </p:nvSpPr>
        <p:spPr>
          <a:xfrm>
            <a:off x="4221956" y="1136864"/>
            <a:ext cx="4164807" cy="2462213"/>
          </a:xfrm>
          <a:prstGeom prst="rect">
            <a:avLst/>
          </a:prstGeom>
          <a:noFill/>
        </p:spPr>
        <p:txBody>
          <a:bodyPr wrap="square">
            <a:spAutoFit/>
          </a:bodyPr>
          <a:lstStyle/>
          <a:p>
            <a:r>
              <a:rPr lang="en-GB" sz="1400">
                <a:latin typeface="Times New Roman" panose="02020603050405020304" pitchFamily="18" charset="0"/>
                <a:cs typeface="Times New Roman" panose="02020603050405020304" pitchFamily="18" charset="0"/>
              </a:rPr>
              <a:t>-	Cấu trúc của </a:t>
            </a:r>
            <a:r>
              <a:rPr lang="en-GB" sz="1400" b="1">
                <a:latin typeface="Times New Roman" panose="02020603050405020304" pitchFamily="18" charset="0"/>
                <a:cs typeface="Times New Roman" panose="02020603050405020304" pitchFamily="18" charset="0"/>
              </a:rPr>
              <a:t>KhachHang</a:t>
            </a:r>
            <a:r>
              <a:rPr lang="en-GB" sz="1400">
                <a:latin typeface="Times New Roman" panose="02020603050405020304" pitchFamily="18" charset="0"/>
                <a:cs typeface="Times New Roman" panose="02020603050405020304" pitchFamily="18" charset="0"/>
              </a:rPr>
              <a:t> mới</a:t>
            </a:r>
          </a:p>
          <a:p>
            <a:r>
              <a:rPr lang="en-GB" sz="1400">
                <a:latin typeface="Times New Roman" panose="02020603050405020304" pitchFamily="18" charset="0"/>
                <a:cs typeface="Times New Roman" panose="02020603050405020304" pitchFamily="18" charset="0"/>
              </a:rPr>
              <a:t>{</a:t>
            </a:r>
          </a:p>
          <a:p>
            <a:r>
              <a:rPr lang="en-GB" sz="1400">
                <a:latin typeface="Times New Roman" panose="02020603050405020304" pitchFamily="18" charset="0"/>
                <a:cs typeface="Times New Roman" panose="02020603050405020304" pitchFamily="18" charset="0"/>
              </a:rPr>
              <a:t>"id_KhachHang": 012345678912,</a:t>
            </a:r>
          </a:p>
          <a:p>
            <a:r>
              <a:rPr lang="en-GB" sz="1400">
                <a:latin typeface="Times New Roman" panose="02020603050405020304" pitchFamily="18" charset="0"/>
                <a:cs typeface="Times New Roman" panose="02020603050405020304" pitchFamily="18" charset="0"/>
              </a:rPr>
              <a:t>  "tenKhachHang": "Phan Thanh An",</a:t>
            </a:r>
          </a:p>
          <a:p>
            <a:r>
              <a:rPr lang="en-GB" sz="1400" b="1">
                <a:latin typeface="Times New Roman" panose="02020603050405020304" pitchFamily="18" charset="0"/>
                <a:cs typeface="Times New Roman" panose="02020603050405020304" pitchFamily="18" charset="0"/>
              </a:rPr>
              <a:t>  </a:t>
            </a:r>
            <a:r>
              <a:rPr lang="en-GB" sz="1400" b="1">
                <a:solidFill>
                  <a:srgbClr val="FFFF00"/>
                </a:solidFill>
                <a:latin typeface="Times New Roman" panose="02020603050405020304" pitchFamily="18" charset="0"/>
                <a:cs typeface="Times New Roman" panose="02020603050405020304" pitchFamily="18" charset="0"/>
              </a:rPr>
              <a:t>“bacKhachHang": </a:t>
            </a:r>
            <a:r>
              <a:rPr lang="en-GB" sz="1400">
                <a:solidFill>
                  <a:srgbClr val="FFFF00"/>
                </a:solidFill>
                <a:latin typeface="Times New Roman" panose="02020603050405020304" pitchFamily="18" charset="0"/>
                <a:cs typeface="Times New Roman" panose="02020603050405020304" pitchFamily="18" charset="0"/>
              </a:rPr>
              <a:t>" </a:t>
            </a:r>
            <a:r>
              <a:rPr lang="en-GB" sz="1400" b="1">
                <a:solidFill>
                  <a:srgbClr val="FFFF00"/>
                </a:solidFill>
                <a:latin typeface="Times New Roman" panose="02020603050405020304" pitchFamily="18" charset="0"/>
                <a:cs typeface="Times New Roman" panose="02020603050405020304" pitchFamily="18" charset="0"/>
              </a:rPr>
              <a:t>Bạc",</a:t>
            </a:r>
          </a:p>
          <a:p>
            <a:r>
              <a:rPr lang="en-GB" sz="1400">
                <a:latin typeface="Times New Roman" panose="02020603050405020304" pitchFamily="18" charset="0"/>
                <a:cs typeface="Times New Roman" panose="02020603050405020304" pitchFamily="18" charset="0"/>
              </a:rPr>
              <a:t>  "email": "info@gmail.com",</a:t>
            </a:r>
          </a:p>
          <a:p>
            <a:r>
              <a:rPr lang="en-GB" sz="1400">
                <a:latin typeface="Times New Roman" panose="02020603050405020304" pitchFamily="18" charset="0"/>
                <a:cs typeface="Times New Roman" panose="02020603050405020304" pitchFamily="18" charset="0"/>
              </a:rPr>
              <a:t>  "sdt": "0987654210",</a:t>
            </a:r>
          </a:p>
          <a:p>
            <a:r>
              <a:rPr lang="en-GB" sz="1400">
                <a:latin typeface="Times New Roman" panose="02020603050405020304" pitchFamily="18" charset="0"/>
                <a:cs typeface="Times New Roman" panose="02020603050405020304" pitchFamily="18" charset="0"/>
              </a:rPr>
              <a:t>  "diachi": { “đường 456 Quang Trung,Gò Vấp TP.HCM”}</a:t>
            </a:r>
          </a:p>
          <a:p>
            <a:r>
              <a:rPr lang="en-GB" sz="1400">
                <a:latin typeface="Times New Roman" panose="02020603050405020304" pitchFamily="18" charset="0"/>
                <a:cs typeface="Times New Roman" panose="02020603050405020304" pitchFamily="18" charset="0"/>
              </a:rPr>
              <a:t>….</a:t>
            </a:r>
          </a:p>
          <a:p>
            <a:r>
              <a:rPr lang="en-GB" sz="1400">
                <a:latin typeface="Times New Roman" panose="02020603050405020304" pitchFamily="18" charset="0"/>
                <a:cs typeface="Times New Roman" panose="02020603050405020304" pitchFamily="18" charset="0"/>
              </a:rPr>
              <a:t>}</a:t>
            </a:r>
          </a:p>
        </p:txBody>
      </p:sp>
      <p:sp>
        <p:nvSpPr>
          <p:cNvPr id="10" name="TextBox 9">
            <a:extLst>
              <a:ext uri="{FF2B5EF4-FFF2-40B4-BE49-F238E27FC236}">
                <a16:creationId xmlns:a16="http://schemas.microsoft.com/office/drawing/2014/main" id="{68E33043-B1A6-D594-1942-D65DC90E5041}"/>
              </a:ext>
            </a:extLst>
          </p:cNvPr>
          <p:cNvSpPr txBox="1"/>
          <p:nvPr/>
        </p:nvSpPr>
        <p:spPr>
          <a:xfrm>
            <a:off x="85726" y="4145518"/>
            <a:ext cx="9058274" cy="523220"/>
          </a:xfrm>
          <a:prstGeom prst="rect">
            <a:avLst/>
          </a:prstGeom>
          <a:noFill/>
        </p:spPr>
        <p:txBody>
          <a:bodyPr wrap="square">
            <a:spAutoFit/>
          </a:bodyPr>
          <a:lstStyle/>
          <a:p>
            <a:r>
              <a:rPr lang="vi-VN" sz="1400" b="1">
                <a:solidFill>
                  <a:srgbClr val="FFFF00"/>
                </a:solidFill>
                <a:latin typeface="Times New Roman" panose="02020603050405020304" pitchFamily="18" charset="0"/>
                <a:cs typeface="Times New Roman" panose="02020603050405020304" pitchFamily="18" charset="0"/>
              </a:rPr>
              <a:t>Ưu điểm</a:t>
            </a:r>
            <a:r>
              <a:rPr lang="vi-VN" sz="1400" b="1">
                <a:latin typeface="Times New Roman" panose="02020603050405020304" pitchFamily="18" charset="0"/>
                <a:cs typeface="Times New Roman" panose="02020603050405020304" pitchFamily="18" charset="0"/>
              </a:rPr>
              <a:t>:</a:t>
            </a:r>
            <a:r>
              <a:rPr lang="vi-VN" sz="1400">
                <a:latin typeface="Times New Roman" panose="02020603050405020304" pitchFamily="18" charset="0"/>
                <a:cs typeface="Times New Roman" panose="02020603050405020304" pitchFamily="18" charset="0"/>
              </a:rPr>
              <a:t> thêm “</a:t>
            </a:r>
            <a:r>
              <a:rPr lang="en-US" sz="1400">
                <a:latin typeface="Times New Roman" panose="02020603050405020304" pitchFamily="18" charset="0"/>
                <a:cs typeface="Times New Roman" panose="02020603050405020304" pitchFamily="18" charset="0"/>
              </a:rPr>
              <a:t>bacKhachHang</a:t>
            </a:r>
            <a:r>
              <a:rPr lang="vi-VN" sz="1400">
                <a:latin typeface="Times New Roman" panose="02020603050405020304" pitchFamily="18" charset="0"/>
                <a:cs typeface="Times New Roman" panose="02020603050405020304" pitchFamily="18" charset="0"/>
              </a:rPr>
              <a:t>" để chỉ </a:t>
            </a:r>
            <a:r>
              <a:rPr lang="en-US" sz="1400">
                <a:latin typeface="Times New Roman" panose="02020603050405020304" pitchFamily="18" charset="0"/>
                <a:cs typeface="Times New Roman" panose="02020603050405020304" pitchFamily="18" charset="0"/>
              </a:rPr>
              <a:t>cấp bậc của</a:t>
            </a:r>
            <a:r>
              <a:rPr lang="vi-VN" sz="1400">
                <a:latin typeface="Times New Roman" panose="02020603050405020304" pitchFamily="18" charset="0"/>
                <a:cs typeface="Times New Roman" panose="02020603050405020304" pitchFamily="18" charset="0"/>
              </a:rPr>
              <a:t> khách hàng. Ta có thể dễ dàng quản lý thông tin </a:t>
            </a:r>
            <a:r>
              <a:rPr lang="en-US" sz="1400">
                <a:latin typeface="Times New Roman" panose="02020603050405020304" pitchFamily="18" charset="0"/>
                <a:cs typeface="Times New Roman" panose="02020603050405020304" pitchFamily="18" charset="0"/>
              </a:rPr>
              <a:t>cấp bậc</a:t>
            </a:r>
            <a:r>
              <a:rPr lang="vi-VN" sz="1400">
                <a:latin typeface="Times New Roman" panose="02020603050405020304" pitchFamily="18" charset="0"/>
                <a:cs typeface="Times New Roman" panose="02020603050405020304" pitchFamily="18" charset="0"/>
              </a:rPr>
              <a:t> của từng loại khách hàng</a:t>
            </a:r>
            <a:endParaRPr lang="en-GB" sz="1400">
              <a:latin typeface="Times New Roman" panose="02020603050405020304" pitchFamily="18" charset="0"/>
              <a:cs typeface="Times New Roman" panose="02020603050405020304" pitchFamily="18" charset="0"/>
            </a:endParaRPr>
          </a:p>
        </p:txBody>
      </p:sp>
      <p:cxnSp>
        <p:nvCxnSpPr>
          <p:cNvPr id="11" name="Google Shape;1359;p23">
            <a:extLst>
              <a:ext uri="{FF2B5EF4-FFF2-40B4-BE49-F238E27FC236}">
                <a16:creationId xmlns:a16="http://schemas.microsoft.com/office/drawing/2014/main" id="{2E07E928-C65B-D5BD-8DC3-5548BFCEE845}"/>
              </a:ext>
            </a:extLst>
          </p:cNvPr>
          <p:cNvCxnSpPr>
            <a:cxnSpLocks/>
          </p:cNvCxnSpPr>
          <p:nvPr/>
        </p:nvCxnSpPr>
        <p:spPr>
          <a:xfrm flipV="1">
            <a:off x="3949541" y="838222"/>
            <a:ext cx="0" cy="3164227"/>
          </a:xfrm>
          <a:prstGeom prst="straightConnector1">
            <a:avLst/>
          </a:prstGeom>
          <a:noFill/>
          <a:ln w="76200" cap="flat" cmpd="sng">
            <a:solidFill>
              <a:schemeClr val="accent2"/>
            </a:solidFill>
            <a:prstDash val="solid"/>
            <a:round/>
            <a:headEnd type="none" w="med" len="med"/>
            <a:tailEnd type="none" w="med" len="med"/>
          </a:ln>
        </p:spPr>
      </p:cxnSp>
    </p:spTree>
    <p:extLst>
      <p:ext uri="{BB962C8B-B14F-4D97-AF65-F5344CB8AC3E}">
        <p14:creationId xmlns:p14="http://schemas.microsoft.com/office/powerpoint/2010/main" val="1087853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wheel(1)">
                                      <p:cBhvr>
                                        <p:cTn id="24"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8" grpId="0"/>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503" name="Google Shape;503;p18"/>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vi-VN">
                <a:solidFill>
                  <a:schemeClr val="tx1"/>
                </a:solidFill>
              </a:rPr>
              <a:t>Chọn hệ thống thông tin phù hợp với việc lưu trữ dữ liệu bằng NoSQL - MongoDB</a:t>
            </a:r>
            <a:endParaRPr lang="en-GB">
              <a:solidFill>
                <a:schemeClr val="tx1"/>
              </a:solidFill>
            </a:endParaRPr>
          </a:p>
        </p:txBody>
      </p:sp>
      <p:grpSp>
        <p:nvGrpSpPr>
          <p:cNvPr id="504" name="Google Shape;504;p18"/>
          <p:cNvGrpSpPr/>
          <p:nvPr/>
        </p:nvGrpSpPr>
        <p:grpSpPr>
          <a:xfrm>
            <a:off x="6056589" y="1506348"/>
            <a:ext cx="2430606" cy="3122348"/>
            <a:chOff x="2616388" y="1504175"/>
            <a:chExt cx="2082425" cy="2675075"/>
          </a:xfrm>
        </p:grpSpPr>
        <p:sp>
          <p:nvSpPr>
            <p:cNvPr id="505" name="Google Shape;505;p18"/>
            <p:cNvSpPr/>
            <p:nvPr/>
          </p:nvSpPr>
          <p:spPr>
            <a:xfrm>
              <a:off x="2616688" y="3345475"/>
              <a:ext cx="1897575" cy="833775"/>
            </a:xfrm>
            <a:custGeom>
              <a:avLst/>
              <a:gdLst/>
              <a:ahLst/>
              <a:cxnLst/>
              <a:rect l="l" t="t" r="r" b="b"/>
              <a:pathLst>
                <a:path w="75903" h="33351" extrusionOk="0">
                  <a:moveTo>
                    <a:pt x="0" y="1"/>
                  </a:moveTo>
                  <a:lnTo>
                    <a:pt x="0" y="989"/>
                  </a:lnTo>
                  <a:cubicBezTo>
                    <a:pt x="0" y="1108"/>
                    <a:pt x="72" y="1215"/>
                    <a:pt x="191" y="1275"/>
                  </a:cubicBezTo>
                  <a:lnTo>
                    <a:pt x="55472" y="33195"/>
                  </a:lnTo>
                  <a:cubicBezTo>
                    <a:pt x="55829" y="33350"/>
                    <a:pt x="56246" y="33338"/>
                    <a:pt x="56591" y="33148"/>
                  </a:cubicBezTo>
                  <a:lnTo>
                    <a:pt x="75629" y="22158"/>
                  </a:lnTo>
                  <a:cubicBezTo>
                    <a:pt x="75784" y="22087"/>
                    <a:pt x="75879" y="21944"/>
                    <a:pt x="75903" y="21789"/>
                  </a:cubicBezTo>
                  <a:lnTo>
                    <a:pt x="75903" y="2080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8"/>
            <p:cNvSpPr/>
            <p:nvPr/>
          </p:nvSpPr>
          <p:spPr>
            <a:xfrm>
              <a:off x="2616388" y="3057550"/>
              <a:ext cx="1897875" cy="1095775"/>
            </a:xfrm>
            <a:custGeom>
              <a:avLst/>
              <a:gdLst/>
              <a:ahLst/>
              <a:cxnLst/>
              <a:rect l="l" t="t" r="r" b="b"/>
              <a:pathLst>
                <a:path w="75915" h="43831" extrusionOk="0">
                  <a:moveTo>
                    <a:pt x="19950" y="0"/>
                  </a:moveTo>
                  <a:cubicBezTo>
                    <a:pt x="19729" y="0"/>
                    <a:pt x="19496" y="55"/>
                    <a:pt x="19312" y="159"/>
                  </a:cubicBezTo>
                  <a:lnTo>
                    <a:pt x="274" y="11149"/>
                  </a:lnTo>
                  <a:cubicBezTo>
                    <a:pt x="120" y="11220"/>
                    <a:pt x="24" y="11351"/>
                    <a:pt x="0" y="11518"/>
                  </a:cubicBezTo>
                  <a:cubicBezTo>
                    <a:pt x="12" y="11637"/>
                    <a:pt x="84" y="11744"/>
                    <a:pt x="191" y="11804"/>
                  </a:cubicBezTo>
                  <a:lnTo>
                    <a:pt x="55484" y="43724"/>
                  </a:lnTo>
                  <a:cubicBezTo>
                    <a:pt x="55647" y="43795"/>
                    <a:pt x="55822" y="43831"/>
                    <a:pt x="55998" y="43831"/>
                  </a:cubicBezTo>
                  <a:cubicBezTo>
                    <a:pt x="56207" y="43831"/>
                    <a:pt x="56415" y="43780"/>
                    <a:pt x="56603" y="43677"/>
                  </a:cubicBezTo>
                  <a:lnTo>
                    <a:pt x="75641" y="32687"/>
                  </a:lnTo>
                  <a:cubicBezTo>
                    <a:pt x="75796" y="32616"/>
                    <a:pt x="75891" y="32485"/>
                    <a:pt x="75915" y="32318"/>
                  </a:cubicBezTo>
                  <a:cubicBezTo>
                    <a:pt x="75903" y="32199"/>
                    <a:pt x="75831" y="32080"/>
                    <a:pt x="75724" y="32032"/>
                  </a:cubicBezTo>
                  <a:lnTo>
                    <a:pt x="20432" y="112"/>
                  </a:lnTo>
                  <a:cubicBezTo>
                    <a:pt x="20303" y="37"/>
                    <a:pt x="20131" y="0"/>
                    <a:pt x="19950"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8"/>
            <p:cNvSpPr/>
            <p:nvPr/>
          </p:nvSpPr>
          <p:spPr>
            <a:xfrm>
              <a:off x="2643763" y="3070150"/>
              <a:ext cx="1853825" cy="1070400"/>
            </a:xfrm>
            <a:custGeom>
              <a:avLst/>
              <a:gdLst/>
              <a:ahLst/>
              <a:cxnLst/>
              <a:rect l="l" t="t" r="r" b="b"/>
              <a:pathLst>
                <a:path w="74153" h="42816" extrusionOk="0">
                  <a:moveTo>
                    <a:pt x="54841" y="42732"/>
                  </a:moveTo>
                  <a:lnTo>
                    <a:pt x="156" y="11157"/>
                  </a:lnTo>
                  <a:cubicBezTo>
                    <a:pt x="1" y="11073"/>
                    <a:pt x="25" y="10931"/>
                    <a:pt x="191" y="10823"/>
                  </a:cubicBezTo>
                  <a:lnTo>
                    <a:pt x="18741" y="108"/>
                  </a:lnTo>
                  <a:cubicBezTo>
                    <a:pt x="18920" y="13"/>
                    <a:pt x="19134" y="1"/>
                    <a:pt x="19313" y="84"/>
                  </a:cubicBezTo>
                  <a:lnTo>
                    <a:pt x="74010" y="31671"/>
                  </a:lnTo>
                  <a:cubicBezTo>
                    <a:pt x="74153" y="31755"/>
                    <a:pt x="74129" y="31897"/>
                    <a:pt x="73962" y="31993"/>
                  </a:cubicBezTo>
                  <a:lnTo>
                    <a:pt x="55413" y="42708"/>
                  </a:lnTo>
                  <a:cubicBezTo>
                    <a:pt x="55234" y="42815"/>
                    <a:pt x="55020" y="42815"/>
                    <a:pt x="54841" y="42732"/>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 name="Google Shape;508;p18"/>
            <p:cNvGrpSpPr/>
            <p:nvPr/>
          </p:nvGrpSpPr>
          <p:grpSpPr>
            <a:xfrm>
              <a:off x="2723238" y="3123575"/>
              <a:ext cx="1675550" cy="965475"/>
              <a:chOff x="2723238" y="3123575"/>
              <a:chExt cx="1675550" cy="965475"/>
            </a:xfrm>
          </p:grpSpPr>
          <p:sp>
            <p:nvSpPr>
              <p:cNvPr id="509" name="Google Shape;509;p18"/>
              <p:cNvSpPr/>
              <p:nvPr/>
            </p:nvSpPr>
            <p:spPr>
              <a:xfrm>
                <a:off x="3065263" y="3123575"/>
                <a:ext cx="141100" cy="79225"/>
              </a:xfrm>
              <a:custGeom>
                <a:avLst/>
                <a:gdLst/>
                <a:ahLst/>
                <a:cxnLst/>
                <a:rect l="l" t="t" r="r" b="b"/>
                <a:pathLst>
                  <a:path w="5644" h="3169" extrusionOk="0">
                    <a:moveTo>
                      <a:pt x="2190" y="0"/>
                    </a:moveTo>
                    <a:cubicBezTo>
                      <a:pt x="2018" y="0"/>
                      <a:pt x="1846" y="42"/>
                      <a:pt x="1691" y="126"/>
                    </a:cubicBezTo>
                    <a:lnTo>
                      <a:pt x="310" y="924"/>
                    </a:lnTo>
                    <a:cubicBezTo>
                      <a:pt x="36" y="1090"/>
                      <a:pt x="0" y="1328"/>
                      <a:pt x="238" y="1459"/>
                    </a:cubicBezTo>
                    <a:lnTo>
                      <a:pt x="3036" y="3079"/>
                    </a:lnTo>
                    <a:cubicBezTo>
                      <a:pt x="3173" y="3139"/>
                      <a:pt x="3317" y="3169"/>
                      <a:pt x="3460" y="3169"/>
                    </a:cubicBezTo>
                    <a:cubicBezTo>
                      <a:pt x="3629" y="3169"/>
                      <a:pt x="3798" y="3127"/>
                      <a:pt x="3953" y="3043"/>
                    </a:cubicBezTo>
                    <a:lnTo>
                      <a:pt x="5346" y="2233"/>
                    </a:lnTo>
                    <a:cubicBezTo>
                      <a:pt x="5620" y="2067"/>
                      <a:pt x="5644" y="1828"/>
                      <a:pt x="5406" y="1697"/>
                    </a:cubicBezTo>
                    <a:lnTo>
                      <a:pt x="2619" y="90"/>
                    </a:lnTo>
                    <a:cubicBezTo>
                      <a:pt x="2483" y="30"/>
                      <a:pt x="2337" y="0"/>
                      <a:pt x="21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8"/>
              <p:cNvSpPr/>
              <p:nvPr/>
            </p:nvSpPr>
            <p:spPr>
              <a:xfrm>
                <a:off x="3197713" y="3200100"/>
                <a:ext cx="141100" cy="79200"/>
              </a:xfrm>
              <a:custGeom>
                <a:avLst/>
                <a:gdLst/>
                <a:ahLst/>
                <a:cxnLst/>
                <a:rect l="l" t="t" r="r" b="b"/>
                <a:pathLst>
                  <a:path w="5644" h="3168" extrusionOk="0">
                    <a:moveTo>
                      <a:pt x="2199" y="0"/>
                    </a:moveTo>
                    <a:cubicBezTo>
                      <a:pt x="2023" y="0"/>
                      <a:pt x="1848" y="45"/>
                      <a:pt x="1691" y="137"/>
                    </a:cubicBezTo>
                    <a:lnTo>
                      <a:pt x="310" y="934"/>
                    </a:lnTo>
                    <a:cubicBezTo>
                      <a:pt x="36" y="1089"/>
                      <a:pt x="0" y="1327"/>
                      <a:pt x="239" y="1470"/>
                    </a:cubicBezTo>
                    <a:lnTo>
                      <a:pt x="3036" y="3077"/>
                    </a:lnTo>
                    <a:cubicBezTo>
                      <a:pt x="3173" y="3137"/>
                      <a:pt x="3317" y="3167"/>
                      <a:pt x="3460" y="3167"/>
                    </a:cubicBezTo>
                    <a:cubicBezTo>
                      <a:pt x="3630" y="3167"/>
                      <a:pt x="3798" y="3126"/>
                      <a:pt x="3953" y="3042"/>
                    </a:cubicBezTo>
                    <a:lnTo>
                      <a:pt x="5346" y="2244"/>
                    </a:lnTo>
                    <a:cubicBezTo>
                      <a:pt x="5620" y="2077"/>
                      <a:pt x="5644" y="1839"/>
                      <a:pt x="5406" y="1708"/>
                    </a:cubicBezTo>
                    <a:lnTo>
                      <a:pt x="2620" y="89"/>
                    </a:lnTo>
                    <a:cubicBezTo>
                      <a:pt x="2486" y="30"/>
                      <a:pt x="2342" y="0"/>
                      <a:pt x="2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8"/>
              <p:cNvSpPr/>
              <p:nvPr/>
            </p:nvSpPr>
            <p:spPr>
              <a:xfrm>
                <a:off x="3330463" y="3276550"/>
                <a:ext cx="140825" cy="79075"/>
              </a:xfrm>
              <a:custGeom>
                <a:avLst/>
                <a:gdLst/>
                <a:ahLst/>
                <a:cxnLst/>
                <a:rect l="l" t="t" r="r" b="b"/>
                <a:pathLst>
                  <a:path w="5633" h="3163" extrusionOk="0">
                    <a:moveTo>
                      <a:pt x="2179" y="1"/>
                    </a:moveTo>
                    <a:cubicBezTo>
                      <a:pt x="2006" y="1"/>
                      <a:pt x="1834" y="43"/>
                      <a:pt x="1679" y="127"/>
                    </a:cubicBezTo>
                    <a:lnTo>
                      <a:pt x="298" y="924"/>
                    </a:lnTo>
                    <a:cubicBezTo>
                      <a:pt x="24" y="1091"/>
                      <a:pt x="1" y="1329"/>
                      <a:pt x="227" y="1460"/>
                    </a:cubicBezTo>
                    <a:lnTo>
                      <a:pt x="3025" y="3067"/>
                    </a:lnTo>
                    <a:cubicBezTo>
                      <a:pt x="3159" y="3132"/>
                      <a:pt x="3300" y="3162"/>
                      <a:pt x="3441" y="3162"/>
                    </a:cubicBezTo>
                    <a:cubicBezTo>
                      <a:pt x="3613" y="3162"/>
                      <a:pt x="3784" y="3117"/>
                      <a:pt x="3942" y="3032"/>
                    </a:cubicBezTo>
                    <a:lnTo>
                      <a:pt x="5335" y="2234"/>
                    </a:lnTo>
                    <a:cubicBezTo>
                      <a:pt x="5608" y="2079"/>
                      <a:pt x="5632" y="1841"/>
                      <a:pt x="5394" y="1698"/>
                    </a:cubicBezTo>
                    <a:lnTo>
                      <a:pt x="2608" y="91"/>
                    </a:lnTo>
                    <a:cubicBezTo>
                      <a:pt x="2472" y="31"/>
                      <a:pt x="2325" y="1"/>
                      <a:pt x="2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8"/>
              <p:cNvSpPr/>
              <p:nvPr/>
            </p:nvSpPr>
            <p:spPr>
              <a:xfrm>
                <a:off x="3462613" y="3353050"/>
                <a:ext cx="141125" cy="79075"/>
              </a:xfrm>
              <a:custGeom>
                <a:avLst/>
                <a:gdLst/>
                <a:ahLst/>
                <a:cxnLst/>
                <a:rect l="l" t="t" r="r" b="b"/>
                <a:pathLst>
                  <a:path w="5645" h="3163" extrusionOk="0">
                    <a:moveTo>
                      <a:pt x="2191" y="1"/>
                    </a:moveTo>
                    <a:cubicBezTo>
                      <a:pt x="2019" y="1"/>
                      <a:pt x="1846" y="43"/>
                      <a:pt x="1692" y="127"/>
                    </a:cubicBezTo>
                    <a:lnTo>
                      <a:pt x="311" y="924"/>
                    </a:lnTo>
                    <a:cubicBezTo>
                      <a:pt x="37" y="1091"/>
                      <a:pt x="1" y="1329"/>
                      <a:pt x="239" y="1460"/>
                    </a:cubicBezTo>
                    <a:lnTo>
                      <a:pt x="3037" y="3067"/>
                    </a:lnTo>
                    <a:cubicBezTo>
                      <a:pt x="3171" y="3132"/>
                      <a:pt x="3315" y="3162"/>
                      <a:pt x="3458" y="3162"/>
                    </a:cubicBezTo>
                    <a:cubicBezTo>
                      <a:pt x="3634" y="3162"/>
                      <a:pt x="3809" y="3117"/>
                      <a:pt x="3966" y="3032"/>
                    </a:cubicBezTo>
                    <a:lnTo>
                      <a:pt x="5347" y="2234"/>
                    </a:lnTo>
                    <a:cubicBezTo>
                      <a:pt x="5609" y="2079"/>
                      <a:pt x="5645" y="1841"/>
                      <a:pt x="5406" y="1698"/>
                    </a:cubicBezTo>
                    <a:lnTo>
                      <a:pt x="2620" y="91"/>
                    </a:lnTo>
                    <a:cubicBezTo>
                      <a:pt x="2484" y="31"/>
                      <a:pt x="2337" y="1"/>
                      <a:pt x="2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8"/>
              <p:cNvSpPr/>
              <p:nvPr/>
            </p:nvSpPr>
            <p:spPr>
              <a:xfrm>
                <a:off x="3595388" y="3429425"/>
                <a:ext cx="140800" cy="79200"/>
              </a:xfrm>
              <a:custGeom>
                <a:avLst/>
                <a:gdLst/>
                <a:ahLst/>
                <a:cxnLst/>
                <a:rect l="l" t="t" r="r" b="b"/>
                <a:pathLst>
                  <a:path w="5632" h="3168" extrusionOk="0">
                    <a:moveTo>
                      <a:pt x="2187" y="1"/>
                    </a:moveTo>
                    <a:cubicBezTo>
                      <a:pt x="2013" y="1"/>
                      <a:pt x="1841" y="46"/>
                      <a:pt x="1691" y="131"/>
                    </a:cubicBezTo>
                    <a:lnTo>
                      <a:pt x="298" y="929"/>
                    </a:lnTo>
                    <a:cubicBezTo>
                      <a:pt x="24" y="1096"/>
                      <a:pt x="0" y="1334"/>
                      <a:pt x="238" y="1465"/>
                    </a:cubicBezTo>
                    <a:lnTo>
                      <a:pt x="3024" y="3072"/>
                    </a:lnTo>
                    <a:cubicBezTo>
                      <a:pt x="3158" y="3137"/>
                      <a:pt x="3302" y="3167"/>
                      <a:pt x="3446" y="3167"/>
                    </a:cubicBezTo>
                    <a:cubicBezTo>
                      <a:pt x="3621" y="3167"/>
                      <a:pt x="3796" y="3122"/>
                      <a:pt x="3953" y="3037"/>
                    </a:cubicBezTo>
                    <a:lnTo>
                      <a:pt x="5334" y="2239"/>
                    </a:lnTo>
                    <a:cubicBezTo>
                      <a:pt x="5608" y="2084"/>
                      <a:pt x="5632" y="1846"/>
                      <a:pt x="5406" y="1703"/>
                    </a:cubicBezTo>
                    <a:lnTo>
                      <a:pt x="2608" y="96"/>
                    </a:lnTo>
                    <a:cubicBezTo>
                      <a:pt x="2474" y="31"/>
                      <a:pt x="2330" y="1"/>
                      <a:pt x="21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8"/>
              <p:cNvSpPr/>
              <p:nvPr/>
            </p:nvSpPr>
            <p:spPr>
              <a:xfrm>
                <a:off x="3727838" y="3505775"/>
                <a:ext cx="141100" cy="79325"/>
              </a:xfrm>
              <a:custGeom>
                <a:avLst/>
                <a:gdLst/>
                <a:ahLst/>
                <a:cxnLst/>
                <a:rect l="l" t="t" r="r" b="b"/>
                <a:pathLst>
                  <a:path w="5644" h="3173" extrusionOk="0">
                    <a:moveTo>
                      <a:pt x="2188" y="1"/>
                    </a:moveTo>
                    <a:cubicBezTo>
                      <a:pt x="2014" y="1"/>
                      <a:pt x="1842" y="46"/>
                      <a:pt x="1691" y="137"/>
                    </a:cubicBezTo>
                    <a:lnTo>
                      <a:pt x="298" y="935"/>
                    </a:lnTo>
                    <a:cubicBezTo>
                      <a:pt x="24" y="1090"/>
                      <a:pt x="0" y="1328"/>
                      <a:pt x="239" y="1471"/>
                    </a:cubicBezTo>
                    <a:lnTo>
                      <a:pt x="3025" y="3078"/>
                    </a:lnTo>
                    <a:cubicBezTo>
                      <a:pt x="3159" y="3142"/>
                      <a:pt x="3302" y="3173"/>
                      <a:pt x="3446" y="3173"/>
                    </a:cubicBezTo>
                    <a:cubicBezTo>
                      <a:pt x="3621" y="3173"/>
                      <a:pt x="3796" y="3128"/>
                      <a:pt x="3953" y="3042"/>
                    </a:cubicBezTo>
                    <a:lnTo>
                      <a:pt x="5334" y="2245"/>
                    </a:lnTo>
                    <a:cubicBezTo>
                      <a:pt x="5608" y="2090"/>
                      <a:pt x="5644" y="1852"/>
                      <a:pt x="5406" y="1709"/>
                    </a:cubicBezTo>
                    <a:lnTo>
                      <a:pt x="2608" y="90"/>
                    </a:lnTo>
                    <a:cubicBezTo>
                      <a:pt x="2474" y="31"/>
                      <a:pt x="2330" y="1"/>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8"/>
              <p:cNvSpPr/>
              <p:nvPr/>
            </p:nvSpPr>
            <p:spPr>
              <a:xfrm>
                <a:off x="3860288" y="3582425"/>
                <a:ext cx="141125" cy="79175"/>
              </a:xfrm>
              <a:custGeom>
                <a:avLst/>
                <a:gdLst/>
                <a:ahLst/>
                <a:cxnLst/>
                <a:rect l="l" t="t" r="r" b="b"/>
                <a:pathLst>
                  <a:path w="5645" h="3167" extrusionOk="0">
                    <a:moveTo>
                      <a:pt x="2188" y="1"/>
                    </a:moveTo>
                    <a:cubicBezTo>
                      <a:pt x="2014" y="1"/>
                      <a:pt x="1842" y="46"/>
                      <a:pt x="1691" y="131"/>
                    </a:cubicBezTo>
                    <a:lnTo>
                      <a:pt x="298" y="929"/>
                    </a:lnTo>
                    <a:cubicBezTo>
                      <a:pt x="25" y="1084"/>
                      <a:pt x="1" y="1322"/>
                      <a:pt x="239" y="1465"/>
                    </a:cubicBezTo>
                    <a:lnTo>
                      <a:pt x="3025" y="3072"/>
                    </a:lnTo>
                    <a:cubicBezTo>
                      <a:pt x="3159" y="3136"/>
                      <a:pt x="3303" y="3167"/>
                      <a:pt x="3446" y="3167"/>
                    </a:cubicBezTo>
                    <a:cubicBezTo>
                      <a:pt x="3621" y="3167"/>
                      <a:pt x="3796" y="3121"/>
                      <a:pt x="3954" y="3036"/>
                    </a:cubicBezTo>
                    <a:lnTo>
                      <a:pt x="5335" y="2239"/>
                    </a:lnTo>
                    <a:cubicBezTo>
                      <a:pt x="5609" y="2084"/>
                      <a:pt x="5644" y="1846"/>
                      <a:pt x="5406" y="1703"/>
                    </a:cubicBezTo>
                    <a:lnTo>
                      <a:pt x="2608" y="95"/>
                    </a:lnTo>
                    <a:cubicBezTo>
                      <a:pt x="2474" y="31"/>
                      <a:pt x="2330" y="1"/>
                      <a:pt x="21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8"/>
              <p:cNvSpPr/>
              <p:nvPr/>
            </p:nvSpPr>
            <p:spPr>
              <a:xfrm>
                <a:off x="3992738" y="3658925"/>
                <a:ext cx="141125" cy="79175"/>
              </a:xfrm>
              <a:custGeom>
                <a:avLst/>
                <a:gdLst/>
                <a:ahLst/>
                <a:cxnLst/>
                <a:rect l="l" t="t" r="r" b="b"/>
                <a:pathLst>
                  <a:path w="5645" h="3167" extrusionOk="0">
                    <a:moveTo>
                      <a:pt x="2192" y="1"/>
                    </a:moveTo>
                    <a:cubicBezTo>
                      <a:pt x="2020" y="1"/>
                      <a:pt x="1849" y="46"/>
                      <a:pt x="1692" y="131"/>
                    </a:cubicBezTo>
                    <a:lnTo>
                      <a:pt x="299" y="929"/>
                    </a:lnTo>
                    <a:cubicBezTo>
                      <a:pt x="25" y="1084"/>
                      <a:pt x="1" y="1322"/>
                      <a:pt x="239" y="1465"/>
                    </a:cubicBezTo>
                    <a:lnTo>
                      <a:pt x="3025" y="3072"/>
                    </a:lnTo>
                    <a:cubicBezTo>
                      <a:pt x="3159" y="3136"/>
                      <a:pt x="3303" y="3167"/>
                      <a:pt x="3446" y="3167"/>
                    </a:cubicBezTo>
                    <a:cubicBezTo>
                      <a:pt x="3622" y="3167"/>
                      <a:pt x="3797" y="3121"/>
                      <a:pt x="3954" y="3036"/>
                    </a:cubicBezTo>
                    <a:lnTo>
                      <a:pt x="5335" y="2239"/>
                    </a:lnTo>
                    <a:cubicBezTo>
                      <a:pt x="5609" y="2084"/>
                      <a:pt x="5645" y="1834"/>
                      <a:pt x="5406" y="1703"/>
                    </a:cubicBezTo>
                    <a:lnTo>
                      <a:pt x="2608" y="95"/>
                    </a:lnTo>
                    <a:cubicBezTo>
                      <a:pt x="2474" y="31"/>
                      <a:pt x="2333" y="1"/>
                      <a:pt x="21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8"/>
              <p:cNvSpPr/>
              <p:nvPr/>
            </p:nvSpPr>
            <p:spPr>
              <a:xfrm>
                <a:off x="4125213" y="3735425"/>
                <a:ext cx="141100" cy="79050"/>
              </a:xfrm>
              <a:custGeom>
                <a:avLst/>
                <a:gdLst/>
                <a:ahLst/>
                <a:cxnLst/>
                <a:rect l="l" t="t" r="r" b="b"/>
                <a:pathLst>
                  <a:path w="5644" h="3162" extrusionOk="0">
                    <a:moveTo>
                      <a:pt x="2192" y="0"/>
                    </a:moveTo>
                    <a:cubicBezTo>
                      <a:pt x="2019" y="0"/>
                      <a:pt x="1848" y="46"/>
                      <a:pt x="1691" y="131"/>
                    </a:cubicBezTo>
                    <a:lnTo>
                      <a:pt x="298" y="929"/>
                    </a:lnTo>
                    <a:cubicBezTo>
                      <a:pt x="36" y="1084"/>
                      <a:pt x="0" y="1322"/>
                      <a:pt x="238" y="1464"/>
                    </a:cubicBezTo>
                    <a:lnTo>
                      <a:pt x="3024" y="3072"/>
                    </a:lnTo>
                    <a:cubicBezTo>
                      <a:pt x="3161" y="3132"/>
                      <a:pt x="3307" y="3162"/>
                      <a:pt x="3453" y="3162"/>
                    </a:cubicBezTo>
                    <a:cubicBezTo>
                      <a:pt x="3626" y="3162"/>
                      <a:pt x="3798" y="3120"/>
                      <a:pt x="3953" y="3036"/>
                    </a:cubicBezTo>
                    <a:lnTo>
                      <a:pt x="5334" y="2238"/>
                    </a:lnTo>
                    <a:cubicBezTo>
                      <a:pt x="5608" y="2084"/>
                      <a:pt x="5644" y="1845"/>
                      <a:pt x="5406" y="1703"/>
                    </a:cubicBezTo>
                    <a:lnTo>
                      <a:pt x="2608" y="95"/>
                    </a:lnTo>
                    <a:cubicBezTo>
                      <a:pt x="2474" y="31"/>
                      <a:pt x="2332" y="0"/>
                      <a:pt x="21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8"/>
              <p:cNvSpPr/>
              <p:nvPr/>
            </p:nvSpPr>
            <p:spPr>
              <a:xfrm>
                <a:off x="4257663" y="3811925"/>
                <a:ext cx="141125" cy="79050"/>
              </a:xfrm>
              <a:custGeom>
                <a:avLst/>
                <a:gdLst/>
                <a:ahLst/>
                <a:cxnLst/>
                <a:rect l="l" t="t" r="r" b="b"/>
                <a:pathLst>
                  <a:path w="5645" h="3162" extrusionOk="0">
                    <a:moveTo>
                      <a:pt x="2192" y="0"/>
                    </a:moveTo>
                    <a:cubicBezTo>
                      <a:pt x="2020" y="0"/>
                      <a:pt x="1848" y="46"/>
                      <a:pt x="1691" y="131"/>
                    </a:cubicBezTo>
                    <a:lnTo>
                      <a:pt x="310" y="929"/>
                    </a:lnTo>
                    <a:cubicBezTo>
                      <a:pt x="36" y="1083"/>
                      <a:pt x="1" y="1322"/>
                      <a:pt x="239" y="1464"/>
                    </a:cubicBezTo>
                    <a:lnTo>
                      <a:pt x="3037" y="3072"/>
                    </a:lnTo>
                    <a:cubicBezTo>
                      <a:pt x="3168" y="3132"/>
                      <a:pt x="3311" y="3162"/>
                      <a:pt x="3456" y="3162"/>
                    </a:cubicBezTo>
                    <a:cubicBezTo>
                      <a:pt x="3626" y="3162"/>
                      <a:pt x="3799" y="3120"/>
                      <a:pt x="3953" y="3036"/>
                    </a:cubicBezTo>
                    <a:lnTo>
                      <a:pt x="5335" y="2226"/>
                    </a:lnTo>
                    <a:cubicBezTo>
                      <a:pt x="5608" y="2072"/>
                      <a:pt x="5644" y="1833"/>
                      <a:pt x="5406" y="1703"/>
                    </a:cubicBezTo>
                    <a:lnTo>
                      <a:pt x="2608" y="95"/>
                    </a:lnTo>
                    <a:cubicBezTo>
                      <a:pt x="2474" y="31"/>
                      <a:pt x="2333" y="0"/>
                      <a:pt x="21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8"/>
              <p:cNvSpPr/>
              <p:nvPr/>
            </p:nvSpPr>
            <p:spPr>
              <a:xfrm>
                <a:off x="2968213" y="3176425"/>
                <a:ext cx="145575" cy="82925"/>
              </a:xfrm>
              <a:custGeom>
                <a:avLst/>
                <a:gdLst/>
                <a:ahLst/>
                <a:cxnLst/>
                <a:rect l="l" t="t" r="r" b="b"/>
                <a:pathLst>
                  <a:path w="5823" h="3317" extrusionOk="0">
                    <a:moveTo>
                      <a:pt x="2286" y="1"/>
                    </a:moveTo>
                    <a:cubicBezTo>
                      <a:pt x="2193" y="1"/>
                      <a:pt x="2099" y="25"/>
                      <a:pt x="2013" y="72"/>
                    </a:cubicBezTo>
                    <a:lnTo>
                      <a:pt x="155" y="1143"/>
                    </a:lnTo>
                    <a:cubicBezTo>
                      <a:pt x="13" y="1226"/>
                      <a:pt x="1" y="1346"/>
                      <a:pt x="120" y="1417"/>
                    </a:cubicBezTo>
                    <a:lnTo>
                      <a:pt x="3323" y="3274"/>
                    </a:lnTo>
                    <a:cubicBezTo>
                      <a:pt x="3393" y="3302"/>
                      <a:pt x="3469" y="3316"/>
                      <a:pt x="3546" y="3316"/>
                    </a:cubicBezTo>
                    <a:cubicBezTo>
                      <a:pt x="3636" y="3316"/>
                      <a:pt x="3727" y="3296"/>
                      <a:pt x="3811" y="3251"/>
                    </a:cubicBezTo>
                    <a:lnTo>
                      <a:pt x="5668" y="2179"/>
                    </a:lnTo>
                    <a:cubicBezTo>
                      <a:pt x="5811" y="2096"/>
                      <a:pt x="5823" y="1965"/>
                      <a:pt x="5704" y="1893"/>
                    </a:cubicBezTo>
                    <a:lnTo>
                      <a:pt x="2501" y="48"/>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8"/>
              <p:cNvSpPr/>
              <p:nvPr/>
            </p:nvSpPr>
            <p:spPr>
              <a:xfrm>
                <a:off x="2886963" y="3223950"/>
                <a:ext cx="201225" cy="114625"/>
              </a:xfrm>
              <a:custGeom>
                <a:avLst/>
                <a:gdLst/>
                <a:ahLst/>
                <a:cxnLst/>
                <a:rect l="l" t="t" r="r" b="b"/>
                <a:pathLst>
                  <a:path w="8049" h="4585" extrusionOk="0">
                    <a:moveTo>
                      <a:pt x="2260" y="1"/>
                    </a:moveTo>
                    <a:cubicBezTo>
                      <a:pt x="2155" y="1"/>
                      <a:pt x="2049" y="25"/>
                      <a:pt x="1953" y="76"/>
                    </a:cubicBezTo>
                    <a:lnTo>
                      <a:pt x="191" y="1100"/>
                    </a:lnTo>
                    <a:cubicBezTo>
                      <a:pt x="24" y="1195"/>
                      <a:pt x="0" y="1338"/>
                      <a:pt x="155" y="1433"/>
                    </a:cubicBezTo>
                    <a:lnTo>
                      <a:pt x="5525" y="4529"/>
                    </a:lnTo>
                    <a:cubicBezTo>
                      <a:pt x="5605" y="4566"/>
                      <a:pt x="5693" y="4584"/>
                      <a:pt x="5780" y="4584"/>
                    </a:cubicBezTo>
                    <a:cubicBezTo>
                      <a:pt x="5887" y="4584"/>
                      <a:pt x="5993" y="4557"/>
                      <a:pt x="6084" y="4505"/>
                    </a:cubicBezTo>
                    <a:lnTo>
                      <a:pt x="7858" y="3481"/>
                    </a:lnTo>
                    <a:cubicBezTo>
                      <a:pt x="8025" y="3386"/>
                      <a:pt x="8049" y="3243"/>
                      <a:pt x="7894" y="3159"/>
                    </a:cubicBezTo>
                    <a:lnTo>
                      <a:pt x="2524" y="52"/>
                    </a:lnTo>
                    <a:cubicBezTo>
                      <a:pt x="2441" y="19"/>
                      <a:pt x="2351" y="1"/>
                      <a:pt x="22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8"/>
              <p:cNvSpPr/>
              <p:nvPr/>
            </p:nvSpPr>
            <p:spPr>
              <a:xfrm>
                <a:off x="2805688" y="3271075"/>
                <a:ext cx="217325" cy="124050"/>
              </a:xfrm>
              <a:custGeom>
                <a:avLst/>
                <a:gdLst/>
                <a:ahLst/>
                <a:cxnLst/>
                <a:rect l="l" t="t" r="r" b="b"/>
                <a:pathLst>
                  <a:path w="8693" h="4962" extrusionOk="0">
                    <a:moveTo>
                      <a:pt x="2248" y="0"/>
                    </a:moveTo>
                    <a:cubicBezTo>
                      <a:pt x="2141" y="0"/>
                      <a:pt x="2036" y="27"/>
                      <a:pt x="1942" y="84"/>
                    </a:cubicBezTo>
                    <a:lnTo>
                      <a:pt x="191" y="1096"/>
                    </a:lnTo>
                    <a:cubicBezTo>
                      <a:pt x="13" y="1191"/>
                      <a:pt x="1" y="1346"/>
                      <a:pt x="144" y="1429"/>
                    </a:cubicBezTo>
                    <a:lnTo>
                      <a:pt x="6168" y="4906"/>
                    </a:lnTo>
                    <a:cubicBezTo>
                      <a:pt x="6254" y="4943"/>
                      <a:pt x="6345" y="4961"/>
                      <a:pt x="6435" y="4961"/>
                    </a:cubicBezTo>
                    <a:cubicBezTo>
                      <a:pt x="6544" y="4961"/>
                      <a:pt x="6653" y="4934"/>
                      <a:pt x="6752" y="4882"/>
                    </a:cubicBezTo>
                    <a:lnTo>
                      <a:pt x="8502" y="3882"/>
                    </a:lnTo>
                    <a:cubicBezTo>
                      <a:pt x="8669" y="3775"/>
                      <a:pt x="8692" y="3620"/>
                      <a:pt x="8538" y="3536"/>
                    </a:cubicBezTo>
                    <a:lnTo>
                      <a:pt x="2525" y="60"/>
                    </a:lnTo>
                    <a:cubicBezTo>
                      <a:pt x="2436" y="21"/>
                      <a:pt x="2341" y="0"/>
                      <a:pt x="22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8"/>
              <p:cNvSpPr/>
              <p:nvPr/>
            </p:nvSpPr>
            <p:spPr>
              <a:xfrm>
                <a:off x="4160638" y="3864775"/>
                <a:ext cx="145575" cy="82900"/>
              </a:xfrm>
              <a:custGeom>
                <a:avLst/>
                <a:gdLst/>
                <a:ahLst/>
                <a:cxnLst/>
                <a:rect l="l" t="t" r="r" b="b"/>
                <a:pathLst>
                  <a:path w="5823" h="3316" extrusionOk="0">
                    <a:moveTo>
                      <a:pt x="2255" y="1"/>
                    </a:moveTo>
                    <a:cubicBezTo>
                      <a:pt x="2170" y="1"/>
                      <a:pt x="2086" y="21"/>
                      <a:pt x="2012" y="65"/>
                    </a:cubicBezTo>
                    <a:lnTo>
                      <a:pt x="155" y="1148"/>
                    </a:lnTo>
                    <a:cubicBezTo>
                      <a:pt x="12" y="1220"/>
                      <a:pt x="0" y="1351"/>
                      <a:pt x="119" y="1422"/>
                    </a:cubicBezTo>
                    <a:lnTo>
                      <a:pt x="3322" y="3268"/>
                    </a:lnTo>
                    <a:cubicBezTo>
                      <a:pt x="3393" y="3300"/>
                      <a:pt x="3469" y="3316"/>
                      <a:pt x="3544" y="3316"/>
                    </a:cubicBezTo>
                    <a:cubicBezTo>
                      <a:pt x="3633" y="3316"/>
                      <a:pt x="3721" y="3294"/>
                      <a:pt x="3798" y="3256"/>
                    </a:cubicBezTo>
                    <a:lnTo>
                      <a:pt x="5667" y="2172"/>
                    </a:lnTo>
                    <a:cubicBezTo>
                      <a:pt x="5810" y="2089"/>
                      <a:pt x="5822" y="1970"/>
                      <a:pt x="5691" y="1898"/>
                    </a:cubicBezTo>
                    <a:lnTo>
                      <a:pt x="2489" y="53"/>
                    </a:lnTo>
                    <a:cubicBezTo>
                      <a:pt x="2414" y="19"/>
                      <a:pt x="2334" y="1"/>
                      <a:pt x="22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8"/>
              <p:cNvSpPr/>
              <p:nvPr/>
            </p:nvSpPr>
            <p:spPr>
              <a:xfrm>
                <a:off x="4023113" y="3879875"/>
                <a:ext cx="200950" cy="114525"/>
              </a:xfrm>
              <a:custGeom>
                <a:avLst/>
                <a:gdLst/>
                <a:ahLst/>
                <a:cxnLst/>
                <a:rect l="l" t="t" r="r" b="b"/>
                <a:pathLst>
                  <a:path w="8038" h="4581" extrusionOk="0">
                    <a:moveTo>
                      <a:pt x="2268" y="0"/>
                    </a:moveTo>
                    <a:cubicBezTo>
                      <a:pt x="2160" y="0"/>
                      <a:pt x="2051" y="28"/>
                      <a:pt x="1953" y="80"/>
                    </a:cubicBezTo>
                    <a:lnTo>
                      <a:pt x="191" y="1092"/>
                    </a:lnTo>
                    <a:cubicBezTo>
                      <a:pt x="24" y="1199"/>
                      <a:pt x="0" y="1342"/>
                      <a:pt x="143" y="1425"/>
                    </a:cubicBezTo>
                    <a:lnTo>
                      <a:pt x="5513" y="4521"/>
                    </a:lnTo>
                    <a:cubicBezTo>
                      <a:pt x="5597" y="4560"/>
                      <a:pt x="5688" y="4581"/>
                      <a:pt x="5780" y="4581"/>
                    </a:cubicBezTo>
                    <a:cubicBezTo>
                      <a:pt x="5885" y="4581"/>
                      <a:pt x="5990" y="4554"/>
                      <a:pt x="6085" y="4497"/>
                    </a:cubicBezTo>
                    <a:lnTo>
                      <a:pt x="7847" y="3485"/>
                    </a:lnTo>
                    <a:cubicBezTo>
                      <a:pt x="8013" y="3390"/>
                      <a:pt x="8037" y="3235"/>
                      <a:pt x="7882" y="3152"/>
                    </a:cubicBezTo>
                    <a:lnTo>
                      <a:pt x="2525" y="56"/>
                    </a:lnTo>
                    <a:cubicBezTo>
                      <a:pt x="2444" y="19"/>
                      <a:pt x="2357"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8"/>
              <p:cNvSpPr/>
              <p:nvPr/>
            </p:nvSpPr>
            <p:spPr>
              <a:xfrm>
                <a:off x="3925188" y="3917450"/>
                <a:ext cx="217300" cy="123975"/>
              </a:xfrm>
              <a:custGeom>
                <a:avLst/>
                <a:gdLst/>
                <a:ahLst/>
                <a:cxnLst/>
                <a:rect l="l" t="t" r="r" b="b"/>
                <a:pathLst>
                  <a:path w="8692" h="4959" extrusionOk="0">
                    <a:moveTo>
                      <a:pt x="2253" y="1"/>
                    </a:moveTo>
                    <a:cubicBezTo>
                      <a:pt x="2143" y="1"/>
                      <a:pt x="2033" y="31"/>
                      <a:pt x="1929" y="89"/>
                    </a:cubicBezTo>
                    <a:lnTo>
                      <a:pt x="191" y="1089"/>
                    </a:lnTo>
                    <a:cubicBezTo>
                      <a:pt x="12" y="1184"/>
                      <a:pt x="0" y="1351"/>
                      <a:pt x="143" y="1422"/>
                    </a:cubicBezTo>
                    <a:lnTo>
                      <a:pt x="6168" y="4899"/>
                    </a:lnTo>
                    <a:cubicBezTo>
                      <a:pt x="6257" y="4938"/>
                      <a:pt x="6351" y="4959"/>
                      <a:pt x="6445" y="4959"/>
                    </a:cubicBezTo>
                    <a:cubicBezTo>
                      <a:pt x="6551" y="4959"/>
                      <a:pt x="6656" y="4932"/>
                      <a:pt x="6751" y="4875"/>
                    </a:cubicBezTo>
                    <a:lnTo>
                      <a:pt x="8501" y="3875"/>
                    </a:lnTo>
                    <a:cubicBezTo>
                      <a:pt x="8668" y="3780"/>
                      <a:pt x="8692" y="3625"/>
                      <a:pt x="8537" y="3542"/>
                    </a:cubicBezTo>
                    <a:lnTo>
                      <a:pt x="2524" y="65"/>
                    </a:lnTo>
                    <a:cubicBezTo>
                      <a:pt x="2438" y="22"/>
                      <a:pt x="2346" y="1"/>
                      <a:pt x="2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8"/>
              <p:cNvSpPr/>
              <p:nvPr/>
            </p:nvSpPr>
            <p:spPr>
              <a:xfrm>
                <a:off x="2723238" y="3317650"/>
                <a:ext cx="145875" cy="82975"/>
              </a:xfrm>
              <a:custGeom>
                <a:avLst/>
                <a:gdLst/>
                <a:ahLst/>
                <a:cxnLst/>
                <a:rect l="l" t="t" r="r" b="b"/>
                <a:pathLst>
                  <a:path w="5835" h="3319" extrusionOk="0">
                    <a:moveTo>
                      <a:pt x="2284" y="0"/>
                    </a:moveTo>
                    <a:cubicBezTo>
                      <a:pt x="2201" y="0"/>
                      <a:pt x="2120" y="21"/>
                      <a:pt x="2049" y="66"/>
                    </a:cubicBezTo>
                    <a:lnTo>
                      <a:pt x="156" y="1150"/>
                    </a:lnTo>
                    <a:cubicBezTo>
                      <a:pt x="25" y="1233"/>
                      <a:pt x="1" y="1352"/>
                      <a:pt x="120" y="1412"/>
                    </a:cubicBezTo>
                    <a:lnTo>
                      <a:pt x="3346" y="3281"/>
                    </a:lnTo>
                    <a:cubicBezTo>
                      <a:pt x="3408" y="3307"/>
                      <a:pt x="3474" y="3319"/>
                      <a:pt x="3541" y="3319"/>
                    </a:cubicBezTo>
                    <a:cubicBezTo>
                      <a:pt x="3629" y="3319"/>
                      <a:pt x="3718" y="3298"/>
                      <a:pt x="3799" y="3257"/>
                    </a:cubicBezTo>
                    <a:lnTo>
                      <a:pt x="5680" y="2174"/>
                    </a:lnTo>
                    <a:cubicBezTo>
                      <a:pt x="5823" y="2090"/>
                      <a:pt x="5835" y="1971"/>
                      <a:pt x="5716" y="1912"/>
                    </a:cubicBezTo>
                    <a:lnTo>
                      <a:pt x="2489" y="42"/>
                    </a:lnTo>
                    <a:cubicBezTo>
                      <a:pt x="2424" y="15"/>
                      <a:pt x="2353" y="0"/>
                      <a:pt x="2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8"/>
              <p:cNvSpPr/>
              <p:nvPr/>
            </p:nvSpPr>
            <p:spPr>
              <a:xfrm>
                <a:off x="2829513" y="3378950"/>
                <a:ext cx="145875" cy="83100"/>
              </a:xfrm>
              <a:custGeom>
                <a:avLst/>
                <a:gdLst/>
                <a:ahLst/>
                <a:cxnLst/>
                <a:rect l="l" t="t" r="r" b="b"/>
                <a:pathLst>
                  <a:path w="5835" h="3324" extrusionOk="0">
                    <a:moveTo>
                      <a:pt x="2289" y="1"/>
                    </a:moveTo>
                    <a:cubicBezTo>
                      <a:pt x="2207" y="1"/>
                      <a:pt x="2126" y="22"/>
                      <a:pt x="2048" y="67"/>
                    </a:cubicBezTo>
                    <a:lnTo>
                      <a:pt x="155" y="1150"/>
                    </a:lnTo>
                    <a:cubicBezTo>
                      <a:pt x="24" y="1234"/>
                      <a:pt x="0" y="1353"/>
                      <a:pt x="119" y="1412"/>
                    </a:cubicBezTo>
                    <a:lnTo>
                      <a:pt x="3346" y="3281"/>
                    </a:lnTo>
                    <a:cubicBezTo>
                      <a:pt x="3411" y="3309"/>
                      <a:pt x="3484" y="3324"/>
                      <a:pt x="3557" y="3324"/>
                    </a:cubicBezTo>
                    <a:cubicBezTo>
                      <a:pt x="3642" y="3324"/>
                      <a:pt x="3727" y="3303"/>
                      <a:pt x="3798" y="3258"/>
                    </a:cubicBezTo>
                    <a:lnTo>
                      <a:pt x="5692" y="2174"/>
                    </a:lnTo>
                    <a:cubicBezTo>
                      <a:pt x="5823" y="2091"/>
                      <a:pt x="5834" y="1972"/>
                      <a:pt x="5727" y="1912"/>
                    </a:cubicBezTo>
                    <a:lnTo>
                      <a:pt x="2501" y="43"/>
                    </a:lnTo>
                    <a:cubicBezTo>
                      <a:pt x="2430" y="16"/>
                      <a:pt x="2359" y="1"/>
                      <a:pt x="22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8"/>
              <p:cNvSpPr/>
              <p:nvPr/>
            </p:nvSpPr>
            <p:spPr>
              <a:xfrm>
                <a:off x="2935763" y="3440275"/>
                <a:ext cx="145875" cy="83100"/>
              </a:xfrm>
              <a:custGeom>
                <a:avLst/>
                <a:gdLst/>
                <a:ahLst/>
                <a:cxnLst/>
                <a:rect l="l" t="t" r="r" b="b"/>
                <a:pathLst>
                  <a:path w="5835" h="3324" extrusionOk="0">
                    <a:moveTo>
                      <a:pt x="2284" y="1"/>
                    </a:moveTo>
                    <a:cubicBezTo>
                      <a:pt x="2201" y="1"/>
                      <a:pt x="2120" y="21"/>
                      <a:pt x="2049" y="66"/>
                    </a:cubicBezTo>
                    <a:lnTo>
                      <a:pt x="156" y="1150"/>
                    </a:lnTo>
                    <a:cubicBezTo>
                      <a:pt x="25" y="1233"/>
                      <a:pt x="1" y="1352"/>
                      <a:pt x="120" y="1412"/>
                    </a:cubicBezTo>
                    <a:lnTo>
                      <a:pt x="3347" y="3281"/>
                    </a:lnTo>
                    <a:cubicBezTo>
                      <a:pt x="3412" y="3308"/>
                      <a:pt x="3482" y="3323"/>
                      <a:pt x="3553" y="3323"/>
                    </a:cubicBezTo>
                    <a:cubicBezTo>
                      <a:pt x="3637" y="3323"/>
                      <a:pt x="3722" y="3303"/>
                      <a:pt x="3799" y="3257"/>
                    </a:cubicBezTo>
                    <a:lnTo>
                      <a:pt x="5692" y="2174"/>
                    </a:lnTo>
                    <a:cubicBezTo>
                      <a:pt x="5823" y="2091"/>
                      <a:pt x="5835" y="1971"/>
                      <a:pt x="5716" y="1912"/>
                    </a:cubicBezTo>
                    <a:lnTo>
                      <a:pt x="2489" y="43"/>
                    </a:lnTo>
                    <a:cubicBezTo>
                      <a:pt x="2424" y="15"/>
                      <a:pt x="2353" y="1"/>
                      <a:pt x="2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8"/>
              <p:cNvSpPr/>
              <p:nvPr/>
            </p:nvSpPr>
            <p:spPr>
              <a:xfrm>
                <a:off x="2990838" y="3378025"/>
                <a:ext cx="121175" cy="68575"/>
              </a:xfrm>
              <a:custGeom>
                <a:avLst/>
                <a:gdLst/>
                <a:ahLst/>
                <a:cxnLst/>
                <a:rect l="l" t="t" r="r" b="b"/>
                <a:pathLst>
                  <a:path w="4847" h="2743" extrusionOk="0">
                    <a:moveTo>
                      <a:pt x="2257" y="0"/>
                    </a:moveTo>
                    <a:cubicBezTo>
                      <a:pt x="2146" y="0"/>
                      <a:pt x="2034" y="28"/>
                      <a:pt x="1929" y="80"/>
                    </a:cubicBezTo>
                    <a:lnTo>
                      <a:pt x="191" y="1092"/>
                    </a:lnTo>
                    <a:cubicBezTo>
                      <a:pt x="12" y="1199"/>
                      <a:pt x="1" y="1342"/>
                      <a:pt x="143" y="1437"/>
                    </a:cubicBezTo>
                    <a:lnTo>
                      <a:pt x="2310" y="2687"/>
                    </a:lnTo>
                    <a:cubicBezTo>
                      <a:pt x="2394" y="2724"/>
                      <a:pt x="2484" y="2742"/>
                      <a:pt x="2574" y="2742"/>
                    </a:cubicBezTo>
                    <a:cubicBezTo>
                      <a:pt x="2690" y="2742"/>
                      <a:pt x="2805" y="2712"/>
                      <a:pt x="2906" y="2652"/>
                    </a:cubicBezTo>
                    <a:lnTo>
                      <a:pt x="4656" y="1652"/>
                    </a:lnTo>
                    <a:cubicBezTo>
                      <a:pt x="4823" y="1544"/>
                      <a:pt x="4846" y="1402"/>
                      <a:pt x="4692" y="1306"/>
                    </a:cubicBezTo>
                    <a:lnTo>
                      <a:pt x="2525" y="56"/>
                    </a:lnTo>
                    <a:cubicBezTo>
                      <a:pt x="2439" y="19"/>
                      <a:pt x="2348" y="0"/>
                      <a:pt x="2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8"/>
              <p:cNvSpPr/>
              <p:nvPr/>
            </p:nvSpPr>
            <p:spPr>
              <a:xfrm>
                <a:off x="3075663" y="3426925"/>
                <a:ext cx="120875" cy="68500"/>
              </a:xfrm>
              <a:custGeom>
                <a:avLst/>
                <a:gdLst/>
                <a:ahLst/>
                <a:cxnLst/>
                <a:rect l="l" t="t" r="r" b="b"/>
                <a:pathLst>
                  <a:path w="4835" h="2740" extrusionOk="0">
                    <a:moveTo>
                      <a:pt x="2255" y="0"/>
                    </a:moveTo>
                    <a:cubicBezTo>
                      <a:pt x="2146" y="0"/>
                      <a:pt x="2039" y="30"/>
                      <a:pt x="1942" y="89"/>
                    </a:cubicBezTo>
                    <a:lnTo>
                      <a:pt x="191" y="1089"/>
                    </a:lnTo>
                    <a:cubicBezTo>
                      <a:pt x="13" y="1196"/>
                      <a:pt x="1" y="1339"/>
                      <a:pt x="156" y="1434"/>
                    </a:cubicBezTo>
                    <a:lnTo>
                      <a:pt x="2311" y="2684"/>
                    </a:lnTo>
                    <a:cubicBezTo>
                      <a:pt x="2396" y="2722"/>
                      <a:pt x="2487" y="2740"/>
                      <a:pt x="2578" y="2740"/>
                    </a:cubicBezTo>
                    <a:cubicBezTo>
                      <a:pt x="2689" y="2740"/>
                      <a:pt x="2801" y="2713"/>
                      <a:pt x="2906" y="2660"/>
                    </a:cubicBezTo>
                    <a:lnTo>
                      <a:pt x="4644" y="1648"/>
                    </a:lnTo>
                    <a:cubicBezTo>
                      <a:pt x="4823" y="1553"/>
                      <a:pt x="4835" y="1398"/>
                      <a:pt x="4692" y="1315"/>
                    </a:cubicBezTo>
                    <a:lnTo>
                      <a:pt x="2525" y="65"/>
                    </a:lnTo>
                    <a:cubicBezTo>
                      <a:pt x="2438" y="21"/>
                      <a:pt x="2346" y="0"/>
                      <a:pt x="2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8"/>
              <p:cNvSpPr/>
              <p:nvPr/>
            </p:nvSpPr>
            <p:spPr>
              <a:xfrm>
                <a:off x="3160513" y="3475950"/>
                <a:ext cx="120875" cy="68525"/>
              </a:xfrm>
              <a:custGeom>
                <a:avLst/>
                <a:gdLst/>
                <a:ahLst/>
                <a:cxnLst/>
                <a:rect l="l" t="t" r="r" b="b"/>
                <a:pathLst>
                  <a:path w="4835" h="2741" extrusionOk="0">
                    <a:moveTo>
                      <a:pt x="2258" y="1"/>
                    </a:moveTo>
                    <a:cubicBezTo>
                      <a:pt x="2148" y="1"/>
                      <a:pt x="2039" y="28"/>
                      <a:pt x="1941" y="80"/>
                    </a:cubicBezTo>
                    <a:lnTo>
                      <a:pt x="191" y="1092"/>
                    </a:lnTo>
                    <a:cubicBezTo>
                      <a:pt x="24" y="1187"/>
                      <a:pt x="0" y="1342"/>
                      <a:pt x="155" y="1426"/>
                    </a:cubicBezTo>
                    <a:lnTo>
                      <a:pt x="2322" y="2676"/>
                    </a:lnTo>
                    <a:cubicBezTo>
                      <a:pt x="2403" y="2719"/>
                      <a:pt x="2495" y="2740"/>
                      <a:pt x="2587" y="2740"/>
                    </a:cubicBezTo>
                    <a:cubicBezTo>
                      <a:pt x="2697" y="2740"/>
                      <a:pt x="2808" y="2710"/>
                      <a:pt x="2905" y="2652"/>
                    </a:cubicBezTo>
                    <a:lnTo>
                      <a:pt x="4644" y="1652"/>
                    </a:lnTo>
                    <a:cubicBezTo>
                      <a:pt x="4822" y="1545"/>
                      <a:pt x="4834" y="1402"/>
                      <a:pt x="4691" y="1306"/>
                    </a:cubicBezTo>
                    <a:lnTo>
                      <a:pt x="2524" y="56"/>
                    </a:lnTo>
                    <a:cubicBezTo>
                      <a:pt x="2438" y="19"/>
                      <a:pt x="2348" y="1"/>
                      <a:pt x="2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8"/>
              <p:cNvSpPr/>
              <p:nvPr/>
            </p:nvSpPr>
            <p:spPr>
              <a:xfrm>
                <a:off x="3245338" y="3524850"/>
                <a:ext cx="121175" cy="68500"/>
              </a:xfrm>
              <a:custGeom>
                <a:avLst/>
                <a:gdLst/>
                <a:ahLst/>
                <a:cxnLst/>
                <a:rect l="l" t="t" r="r" b="b"/>
                <a:pathLst>
                  <a:path w="4847" h="2740" extrusionOk="0">
                    <a:moveTo>
                      <a:pt x="2257" y="0"/>
                    </a:moveTo>
                    <a:cubicBezTo>
                      <a:pt x="2146" y="0"/>
                      <a:pt x="2038" y="30"/>
                      <a:pt x="1941" y="89"/>
                    </a:cubicBezTo>
                    <a:lnTo>
                      <a:pt x="191" y="1101"/>
                    </a:lnTo>
                    <a:cubicBezTo>
                      <a:pt x="24" y="1196"/>
                      <a:pt x="0" y="1351"/>
                      <a:pt x="155" y="1434"/>
                    </a:cubicBezTo>
                    <a:lnTo>
                      <a:pt x="2322" y="2684"/>
                    </a:lnTo>
                    <a:cubicBezTo>
                      <a:pt x="2408" y="2722"/>
                      <a:pt x="2498" y="2740"/>
                      <a:pt x="2588" y="2740"/>
                    </a:cubicBezTo>
                    <a:cubicBezTo>
                      <a:pt x="2698" y="2740"/>
                      <a:pt x="2807" y="2713"/>
                      <a:pt x="2906" y="2660"/>
                    </a:cubicBezTo>
                    <a:lnTo>
                      <a:pt x="4656" y="1648"/>
                    </a:lnTo>
                    <a:cubicBezTo>
                      <a:pt x="4822" y="1553"/>
                      <a:pt x="4846" y="1398"/>
                      <a:pt x="4691" y="1315"/>
                    </a:cubicBezTo>
                    <a:lnTo>
                      <a:pt x="2536" y="65"/>
                    </a:lnTo>
                    <a:cubicBezTo>
                      <a:pt x="2444" y="21"/>
                      <a:pt x="2349" y="0"/>
                      <a:pt x="22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8"/>
              <p:cNvSpPr/>
              <p:nvPr/>
            </p:nvSpPr>
            <p:spPr>
              <a:xfrm>
                <a:off x="3330463" y="3573950"/>
                <a:ext cx="120875" cy="68525"/>
              </a:xfrm>
              <a:custGeom>
                <a:avLst/>
                <a:gdLst/>
                <a:ahLst/>
                <a:cxnLst/>
                <a:rect l="l" t="t" r="r" b="b"/>
                <a:pathLst>
                  <a:path w="4835" h="2741" extrusionOk="0">
                    <a:moveTo>
                      <a:pt x="2250" y="1"/>
                    </a:moveTo>
                    <a:cubicBezTo>
                      <a:pt x="2138" y="1"/>
                      <a:pt x="2027" y="31"/>
                      <a:pt x="1929" y="89"/>
                    </a:cubicBezTo>
                    <a:lnTo>
                      <a:pt x="191" y="1089"/>
                    </a:lnTo>
                    <a:cubicBezTo>
                      <a:pt x="12" y="1196"/>
                      <a:pt x="1" y="1339"/>
                      <a:pt x="143" y="1435"/>
                    </a:cubicBezTo>
                    <a:lnTo>
                      <a:pt x="2310" y="2685"/>
                    </a:lnTo>
                    <a:cubicBezTo>
                      <a:pt x="2396" y="2722"/>
                      <a:pt x="2487" y="2740"/>
                      <a:pt x="2577" y="2740"/>
                    </a:cubicBezTo>
                    <a:cubicBezTo>
                      <a:pt x="2687" y="2740"/>
                      <a:pt x="2796" y="2713"/>
                      <a:pt x="2894" y="2661"/>
                    </a:cubicBezTo>
                    <a:lnTo>
                      <a:pt x="4644" y="1649"/>
                    </a:lnTo>
                    <a:cubicBezTo>
                      <a:pt x="4811" y="1554"/>
                      <a:pt x="4835" y="1399"/>
                      <a:pt x="4680" y="1316"/>
                    </a:cubicBezTo>
                    <a:lnTo>
                      <a:pt x="2525" y="65"/>
                    </a:lnTo>
                    <a:cubicBezTo>
                      <a:pt x="2438" y="22"/>
                      <a:pt x="2344" y="1"/>
                      <a:pt x="22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8"/>
              <p:cNvSpPr/>
              <p:nvPr/>
            </p:nvSpPr>
            <p:spPr>
              <a:xfrm>
                <a:off x="3415288" y="3623000"/>
                <a:ext cx="120875" cy="68500"/>
              </a:xfrm>
              <a:custGeom>
                <a:avLst/>
                <a:gdLst/>
                <a:ahLst/>
                <a:cxnLst/>
                <a:rect l="l" t="t" r="r" b="b"/>
                <a:pathLst>
                  <a:path w="4835" h="2740" extrusionOk="0">
                    <a:moveTo>
                      <a:pt x="2259" y="0"/>
                    </a:moveTo>
                    <a:cubicBezTo>
                      <a:pt x="2149" y="0"/>
                      <a:pt x="2040" y="27"/>
                      <a:pt x="1942" y="80"/>
                    </a:cubicBezTo>
                    <a:lnTo>
                      <a:pt x="191" y="1092"/>
                    </a:lnTo>
                    <a:cubicBezTo>
                      <a:pt x="13" y="1187"/>
                      <a:pt x="1" y="1342"/>
                      <a:pt x="144" y="1425"/>
                    </a:cubicBezTo>
                    <a:lnTo>
                      <a:pt x="2311" y="2675"/>
                    </a:lnTo>
                    <a:cubicBezTo>
                      <a:pt x="2398" y="2719"/>
                      <a:pt x="2489" y="2740"/>
                      <a:pt x="2582" y="2740"/>
                    </a:cubicBezTo>
                    <a:cubicBezTo>
                      <a:pt x="2692" y="2740"/>
                      <a:pt x="2802" y="2710"/>
                      <a:pt x="2906" y="2652"/>
                    </a:cubicBezTo>
                    <a:lnTo>
                      <a:pt x="4644" y="1651"/>
                    </a:lnTo>
                    <a:cubicBezTo>
                      <a:pt x="4823" y="1544"/>
                      <a:pt x="4835" y="1401"/>
                      <a:pt x="4692" y="1306"/>
                    </a:cubicBezTo>
                    <a:lnTo>
                      <a:pt x="2525" y="56"/>
                    </a:lnTo>
                    <a:cubicBezTo>
                      <a:pt x="2439" y="18"/>
                      <a:pt x="2349" y="0"/>
                      <a:pt x="22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8"/>
              <p:cNvSpPr/>
              <p:nvPr/>
            </p:nvSpPr>
            <p:spPr>
              <a:xfrm>
                <a:off x="3500138" y="3672100"/>
                <a:ext cx="120875" cy="68400"/>
              </a:xfrm>
              <a:custGeom>
                <a:avLst/>
                <a:gdLst/>
                <a:ahLst/>
                <a:cxnLst/>
                <a:rect l="l" t="t" r="r" b="b"/>
                <a:pathLst>
                  <a:path w="4835" h="2736" extrusionOk="0">
                    <a:moveTo>
                      <a:pt x="2257" y="1"/>
                    </a:moveTo>
                    <a:cubicBezTo>
                      <a:pt x="2146" y="1"/>
                      <a:pt x="2034" y="28"/>
                      <a:pt x="1929" y="80"/>
                    </a:cubicBezTo>
                    <a:lnTo>
                      <a:pt x="191" y="1092"/>
                    </a:lnTo>
                    <a:cubicBezTo>
                      <a:pt x="12" y="1188"/>
                      <a:pt x="0" y="1342"/>
                      <a:pt x="143" y="1426"/>
                    </a:cubicBezTo>
                    <a:lnTo>
                      <a:pt x="2310" y="2676"/>
                    </a:lnTo>
                    <a:cubicBezTo>
                      <a:pt x="2399" y="2715"/>
                      <a:pt x="2496" y="2736"/>
                      <a:pt x="2593" y="2736"/>
                    </a:cubicBezTo>
                    <a:cubicBezTo>
                      <a:pt x="2702" y="2736"/>
                      <a:pt x="2810" y="2709"/>
                      <a:pt x="2905" y="2652"/>
                    </a:cubicBezTo>
                    <a:lnTo>
                      <a:pt x="4644" y="1640"/>
                    </a:lnTo>
                    <a:cubicBezTo>
                      <a:pt x="4822" y="1545"/>
                      <a:pt x="4834" y="1390"/>
                      <a:pt x="4691" y="1307"/>
                    </a:cubicBezTo>
                    <a:lnTo>
                      <a:pt x="2524" y="57"/>
                    </a:lnTo>
                    <a:cubicBezTo>
                      <a:pt x="2438" y="19"/>
                      <a:pt x="2348" y="1"/>
                      <a:pt x="22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8"/>
              <p:cNvSpPr/>
              <p:nvPr/>
            </p:nvSpPr>
            <p:spPr>
              <a:xfrm>
                <a:off x="3584963" y="3721000"/>
                <a:ext cx="120875" cy="68525"/>
              </a:xfrm>
              <a:custGeom>
                <a:avLst/>
                <a:gdLst/>
                <a:ahLst/>
                <a:cxnLst/>
                <a:rect l="l" t="t" r="r" b="b"/>
                <a:pathLst>
                  <a:path w="4835" h="2741" extrusionOk="0">
                    <a:moveTo>
                      <a:pt x="2255" y="0"/>
                    </a:moveTo>
                    <a:cubicBezTo>
                      <a:pt x="2146" y="0"/>
                      <a:pt x="2038" y="31"/>
                      <a:pt x="1941" y="89"/>
                    </a:cubicBezTo>
                    <a:lnTo>
                      <a:pt x="191" y="1089"/>
                    </a:lnTo>
                    <a:cubicBezTo>
                      <a:pt x="24" y="1196"/>
                      <a:pt x="0" y="1351"/>
                      <a:pt x="155" y="1434"/>
                    </a:cubicBezTo>
                    <a:lnTo>
                      <a:pt x="2322" y="2684"/>
                    </a:lnTo>
                    <a:cubicBezTo>
                      <a:pt x="2403" y="2722"/>
                      <a:pt x="2493" y="2740"/>
                      <a:pt x="2584" y="2740"/>
                    </a:cubicBezTo>
                    <a:cubicBezTo>
                      <a:pt x="2695" y="2740"/>
                      <a:pt x="2807" y="2713"/>
                      <a:pt x="2906" y="2661"/>
                    </a:cubicBezTo>
                    <a:lnTo>
                      <a:pt x="4656" y="1661"/>
                    </a:lnTo>
                    <a:cubicBezTo>
                      <a:pt x="4822" y="1553"/>
                      <a:pt x="4834" y="1399"/>
                      <a:pt x="4691" y="1315"/>
                    </a:cubicBezTo>
                    <a:lnTo>
                      <a:pt x="2525" y="65"/>
                    </a:lnTo>
                    <a:cubicBezTo>
                      <a:pt x="2438" y="22"/>
                      <a:pt x="2346" y="0"/>
                      <a:pt x="2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8"/>
              <p:cNvSpPr/>
              <p:nvPr/>
            </p:nvSpPr>
            <p:spPr>
              <a:xfrm>
                <a:off x="3670088" y="3770225"/>
                <a:ext cx="120875" cy="68350"/>
              </a:xfrm>
              <a:custGeom>
                <a:avLst/>
                <a:gdLst/>
                <a:ahLst/>
                <a:cxnLst/>
                <a:rect l="l" t="t" r="r" b="b"/>
                <a:pathLst>
                  <a:path w="4835" h="2734" extrusionOk="0">
                    <a:moveTo>
                      <a:pt x="2246" y="1"/>
                    </a:moveTo>
                    <a:cubicBezTo>
                      <a:pt x="2139" y="1"/>
                      <a:pt x="2031" y="27"/>
                      <a:pt x="1929" y="84"/>
                    </a:cubicBezTo>
                    <a:lnTo>
                      <a:pt x="191" y="1096"/>
                    </a:lnTo>
                    <a:cubicBezTo>
                      <a:pt x="13" y="1192"/>
                      <a:pt x="1" y="1346"/>
                      <a:pt x="143" y="1430"/>
                    </a:cubicBezTo>
                    <a:lnTo>
                      <a:pt x="2310" y="2668"/>
                    </a:lnTo>
                    <a:cubicBezTo>
                      <a:pt x="2400" y="2713"/>
                      <a:pt x="2494" y="2734"/>
                      <a:pt x="2589" y="2734"/>
                    </a:cubicBezTo>
                    <a:cubicBezTo>
                      <a:pt x="2697" y="2734"/>
                      <a:pt x="2805" y="2707"/>
                      <a:pt x="2906" y="2656"/>
                    </a:cubicBezTo>
                    <a:lnTo>
                      <a:pt x="4644" y="1644"/>
                    </a:lnTo>
                    <a:cubicBezTo>
                      <a:pt x="4823" y="1549"/>
                      <a:pt x="4835" y="1394"/>
                      <a:pt x="4692" y="1311"/>
                    </a:cubicBezTo>
                    <a:lnTo>
                      <a:pt x="2525" y="61"/>
                    </a:lnTo>
                    <a:cubicBezTo>
                      <a:pt x="2435" y="22"/>
                      <a:pt x="2341" y="1"/>
                      <a:pt x="2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8"/>
              <p:cNvSpPr/>
              <p:nvPr/>
            </p:nvSpPr>
            <p:spPr>
              <a:xfrm>
                <a:off x="3754913" y="3819150"/>
                <a:ext cx="121175" cy="68400"/>
              </a:xfrm>
              <a:custGeom>
                <a:avLst/>
                <a:gdLst/>
                <a:ahLst/>
                <a:cxnLst/>
                <a:rect l="l" t="t" r="r" b="b"/>
                <a:pathLst>
                  <a:path w="4847" h="2736" extrusionOk="0">
                    <a:moveTo>
                      <a:pt x="2264" y="0"/>
                    </a:moveTo>
                    <a:cubicBezTo>
                      <a:pt x="2152" y="0"/>
                      <a:pt x="2040" y="28"/>
                      <a:pt x="1942" y="80"/>
                    </a:cubicBezTo>
                    <a:lnTo>
                      <a:pt x="191" y="1092"/>
                    </a:lnTo>
                    <a:cubicBezTo>
                      <a:pt x="13" y="1187"/>
                      <a:pt x="1" y="1342"/>
                      <a:pt x="144" y="1425"/>
                    </a:cubicBezTo>
                    <a:lnTo>
                      <a:pt x="2311" y="2676"/>
                    </a:lnTo>
                    <a:cubicBezTo>
                      <a:pt x="2400" y="2715"/>
                      <a:pt x="2497" y="2735"/>
                      <a:pt x="2593" y="2735"/>
                    </a:cubicBezTo>
                    <a:cubicBezTo>
                      <a:pt x="2703" y="2735"/>
                      <a:pt x="2811" y="2709"/>
                      <a:pt x="2906" y="2652"/>
                    </a:cubicBezTo>
                    <a:lnTo>
                      <a:pt x="4656" y="1640"/>
                    </a:lnTo>
                    <a:cubicBezTo>
                      <a:pt x="4823" y="1544"/>
                      <a:pt x="4847" y="1390"/>
                      <a:pt x="4692" y="1306"/>
                    </a:cubicBezTo>
                    <a:lnTo>
                      <a:pt x="2525" y="56"/>
                    </a:lnTo>
                    <a:cubicBezTo>
                      <a:pt x="2445" y="19"/>
                      <a:pt x="2355" y="0"/>
                      <a:pt x="2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8"/>
              <p:cNvSpPr/>
              <p:nvPr/>
            </p:nvSpPr>
            <p:spPr>
              <a:xfrm>
                <a:off x="3839763" y="3868050"/>
                <a:ext cx="120875" cy="68500"/>
              </a:xfrm>
              <a:custGeom>
                <a:avLst/>
                <a:gdLst/>
                <a:ahLst/>
                <a:cxnLst/>
                <a:rect l="l" t="t" r="r" b="b"/>
                <a:pathLst>
                  <a:path w="4835" h="2740" extrusionOk="0">
                    <a:moveTo>
                      <a:pt x="2254" y="0"/>
                    </a:moveTo>
                    <a:cubicBezTo>
                      <a:pt x="2146" y="0"/>
                      <a:pt x="2038" y="30"/>
                      <a:pt x="1941" y="89"/>
                    </a:cubicBezTo>
                    <a:lnTo>
                      <a:pt x="191" y="1089"/>
                    </a:lnTo>
                    <a:cubicBezTo>
                      <a:pt x="12" y="1196"/>
                      <a:pt x="0" y="1351"/>
                      <a:pt x="155" y="1434"/>
                    </a:cubicBezTo>
                    <a:lnTo>
                      <a:pt x="2310" y="2684"/>
                    </a:lnTo>
                    <a:cubicBezTo>
                      <a:pt x="2396" y="2722"/>
                      <a:pt x="2486" y="2740"/>
                      <a:pt x="2577" y="2740"/>
                    </a:cubicBezTo>
                    <a:cubicBezTo>
                      <a:pt x="2689" y="2740"/>
                      <a:pt x="2801" y="2713"/>
                      <a:pt x="2905" y="2660"/>
                    </a:cubicBezTo>
                    <a:lnTo>
                      <a:pt x="4644" y="1648"/>
                    </a:lnTo>
                    <a:cubicBezTo>
                      <a:pt x="4822" y="1553"/>
                      <a:pt x="4834" y="1398"/>
                      <a:pt x="4691" y="1315"/>
                    </a:cubicBezTo>
                    <a:lnTo>
                      <a:pt x="2524" y="65"/>
                    </a:lnTo>
                    <a:cubicBezTo>
                      <a:pt x="2437" y="21"/>
                      <a:pt x="2346" y="0"/>
                      <a:pt x="2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8"/>
              <p:cNvSpPr/>
              <p:nvPr/>
            </p:nvSpPr>
            <p:spPr>
              <a:xfrm>
                <a:off x="3057813" y="3322350"/>
                <a:ext cx="123550" cy="69900"/>
              </a:xfrm>
              <a:custGeom>
                <a:avLst/>
                <a:gdLst/>
                <a:ahLst/>
                <a:cxnLst/>
                <a:rect l="l" t="t" r="r" b="b"/>
                <a:pathLst>
                  <a:path w="4942" h="2796" extrusionOk="0">
                    <a:moveTo>
                      <a:pt x="2263" y="1"/>
                    </a:moveTo>
                    <a:cubicBezTo>
                      <a:pt x="2157" y="1"/>
                      <a:pt x="2051" y="28"/>
                      <a:pt x="1953" y="81"/>
                    </a:cubicBezTo>
                    <a:lnTo>
                      <a:pt x="191" y="1104"/>
                    </a:lnTo>
                    <a:cubicBezTo>
                      <a:pt x="24" y="1200"/>
                      <a:pt x="0" y="1355"/>
                      <a:pt x="143" y="1438"/>
                    </a:cubicBezTo>
                    <a:lnTo>
                      <a:pt x="2417" y="2736"/>
                    </a:lnTo>
                    <a:cubicBezTo>
                      <a:pt x="2501" y="2775"/>
                      <a:pt x="2593" y="2795"/>
                      <a:pt x="2683" y="2795"/>
                    </a:cubicBezTo>
                    <a:cubicBezTo>
                      <a:pt x="2786" y="2795"/>
                      <a:pt x="2888" y="2769"/>
                      <a:pt x="2977" y="2712"/>
                    </a:cubicBezTo>
                    <a:lnTo>
                      <a:pt x="4751" y="1700"/>
                    </a:lnTo>
                    <a:cubicBezTo>
                      <a:pt x="4918" y="1605"/>
                      <a:pt x="4942" y="1450"/>
                      <a:pt x="4787" y="1366"/>
                    </a:cubicBezTo>
                    <a:lnTo>
                      <a:pt x="2525" y="57"/>
                    </a:lnTo>
                    <a:cubicBezTo>
                      <a:pt x="2439" y="19"/>
                      <a:pt x="2351" y="1"/>
                      <a:pt x="2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8"/>
              <p:cNvSpPr/>
              <p:nvPr/>
            </p:nvSpPr>
            <p:spPr>
              <a:xfrm>
                <a:off x="3145313" y="3372975"/>
                <a:ext cx="123550" cy="69775"/>
              </a:xfrm>
              <a:custGeom>
                <a:avLst/>
                <a:gdLst/>
                <a:ahLst/>
                <a:cxnLst/>
                <a:rect l="l" t="t" r="r" b="b"/>
                <a:pathLst>
                  <a:path w="4942" h="2791" extrusionOk="0">
                    <a:moveTo>
                      <a:pt x="2269" y="0"/>
                    </a:moveTo>
                    <a:cubicBezTo>
                      <a:pt x="2161" y="0"/>
                      <a:pt x="2052" y="27"/>
                      <a:pt x="1954" y="80"/>
                    </a:cubicBezTo>
                    <a:lnTo>
                      <a:pt x="191" y="1104"/>
                    </a:lnTo>
                    <a:cubicBezTo>
                      <a:pt x="25" y="1199"/>
                      <a:pt x="1" y="1342"/>
                      <a:pt x="144" y="1425"/>
                    </a:cubicBezTo>
                    <a:lnTo>
                      <a:pt x="2418" y="2735"/>
                    </a:lnTo>
                    <a:cubicBezTo>
                      <a:pt x="2498" y="2772"/>
                      <a:pt x="2586" y="2790"/>
                      <a:pt x="2674" y="2790"/>
                    </a:cubicBezTo>
                    <a:cubicBezTo>
                      <a:pt x="2782" y="2790"/>
                      <a:pt x="2891" y="2763"/>
                      <a:pt x="2989" y="2711"/>
                    </a:cubicBezTo>
                    <a:lnTo>
                      <a:pt x="4751" y="1699"/>
                    </a:lnTo>
                    <a:cubicBezTo>
                      <a:pt x="4918" y="1592"/>
                      <a:pt x="4942" y="1449"/>
                      <a:pt x="4787" y="1365"/>
                    </a:cubicBezTo>
                    <a:lnTo>
                      <a:pt x="2525" y="56"/>
                    </a:lnTo>
                    <a:cubicBezTo>
                      <a:pt x="2445" y="18"/>
                      <a:pt x="2357" y="0"/>
                      <a:pt x="2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8"/>
              <p:cNvSpPr/>
              <p:nvPr/>
            </p:nvSpPr>
            <p:spPr>
              <a:xfrm>
                <a:off x="3232838" y="3423575"/>
                <a:ext cx="123550" cy="69775"/>
              </a:xfrm>
              <a:custGeom>
                <a:avLst/>
                <a:gdLst/>
                <a:ahLst/>
                <a:cxnLst/>
                <a:rect l="l" t="t" r="r" b="b"/>
                <a:pathLst>
                  <a:path w="4942" h="2791" extrusionOk="0">
                    <a:moveTo>
                      <a:pt x="2268" y="0"/>
                    </a:moveTo>
                    <a:cubicBezTo>
                      <a:pt x="2160" y="0"/>
                      <a:pt x="2051" y="27"/>
                      <a:pt x="1953" y="80"/>
                    </a:cubicBezTo>
                    <a:lnTo>
                      <a:pt x="191" y="1104"/>
                    </a:lnTo>
                    <a:cubicBezTo>
                      <a:pt x="24" y="1199"/>
                      <a:pt x="0" y="1342"/>
                      <a:pt x="155" y="1425"/>
                    </a:cubicBezTo>
                    <a:lnTo>
                      <a:pt x="2417" y="2735"/>
                    </a:lnTo>
                    <a:cubicBezTo>
                      <a:pt x="2498" y="2772"/>
                      <a:pt x="2585" y="2790"/>
                      <a:pt x="2674" y="2790"/>
                    </a:cubicBezTo>
                    <a:cubicBezTo>
                      <a:pt x="2782" y="2790"/>
                      <a:pt x="2891" y="2763"/>
                      <a:pt x="2989" y="2711"/>
                    </a:cubicBezTo>
                    <a:lnTo>
                      <a:pt x="4751" y="1699"/>
                    </a:lnTo>
                    <a:cubicBezTo>
                      <a:pt x="4918" y="1592"/>
                      <a:pt x="4941" y="1449"/>
                      <a:pt x="4787" y="1366"/>
                    </a:cubicBezTo>
                    <a:lnTo>
                      <a:pt x="2524" y="56"/>
                    </a:lnTo>
                    <a:cubicBezTo>
                      <a:pt x="2444" y="18"/>
                      <a:pt x="2356"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8"/>
              <p:cNvSpPr/>
              <p:nvPr/>
            </p:nvSpPr>
            <p:spPr>
              <a:xfrm>
                <a:off x="3320338" y="3474175"/>
                <a:ext cx="123550" cy="69775"/>
              </a:xfrm>
              <a:custGeom>
                <a:avLst/>
                <a:gdLst/>
                <a:ahLst/>
                <a:cxnLst/>
                <a:rect l="l" t="t" r="r" b="b"/>
                <a:pathLst>
                  <a:path w="4942" h="2791" extrusionOk="0">
                    <a:moveTo>
                      <a:pt x="2268" y="0"/>
                    </a:moveTo>
                    <a:cubicBezTo>
                      <a:pt x="2161" y="0"/>
                      <a:pt x="2052" y="27"/>
                      <a:pt x="1953" y="80"/>
                    </a:cubicBezTo>
                    <a:lnTo>
                      <a:pt x="191" y="1104"/>
                    </a:lnTo>
                    <a:cubicBezTo>
                      <a:pt x="25" y="1199"/>
                      <a:pt x="1" y="1342"/>
                      <a:pt x="156" y="1425"/>
                    </a:cubicBezTo>
                    <a:lnTo>
                      <a:pt x="2418" y="2735"/>
                    </a:lnTo>
                    <a:cubicBezTo>
                      <a:pt x="2503" y="2772"/>
                      <a:pt x="2592" y="2791"/>
                      <a:pt x="2679" y="2791"/>
                    </a:cubicBezTo>
                    <a:cubicBezTo>
                      <a:pt x="2786" y="2791"/>
                      <a:pt x="2891" y="2763"/>
                      <a:pt x="2989" y="2711"/>
                    </a:cubicBezTo>
                    <a:lnTo>
                      <a:pt x="4751" y="1699"/>
                    </a:lnTo>
                    <a:cubicBezTo>
                      <a:pt x="4918" y="1604"/>
                      <a:pt x="4942" y="1449"/>
                      <a:pt x="4799" y="1366"/>
                    </a:cubicBezTo>
                    <a:lnTo>
                      <a:pt x="2525" y="56"/>
                    </a:lnTo>
                    <a:cubicBezTo>
                      <a:pt x="2444" y="18"/>
                      <a:pt x="2357"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8"/>
              <p:cNvSpPr/>
              <p:nvPr/>
            </p:nvSpPr>
            <p:spPr>
              <a:xfrm>
                <a:off x="3407863" y="3524775"/>
                <a:ext cx="123550" cy="69775"/>
              </a:xfrm>
              <a:custGeom>
                <a:avLst/>
                <a:gdLst/>
                <a:ahLst/>
                <a:cxnLst/>
                <a:rect l="l" t="t" r="r" b="b"/>
                <a:pathLst>
                  <a:path w="4942" h="2791" extrusionOk="0">
                    <a:moveTo>
                      <a:pt x="2269" y="0"/>
                    </a:moveTo>
                    <a:cubicBezTo>
                      <a:pt x="2162" y="0"/>
                      <a:pt x="2056" y="27"/>
                      <a:pt x="1965" y="80"/>
                    </a:cubicBezTo>
                    <a:lnTo>
                      <a:pt x="191" y="1092"/>
                    </a:lnTo>
                    <a:cubicBezTo>
                      <a:pt x="24" y="1199"/>
                      <a:pt x="0" y="1342"/>
                      <a:pt x="155" y="1425"/>
                    </a:cubicBezTo>
                    <a:lnTo>
                      <a:pt x="2417" y="2735"/>
                    </a:lnTo>
                    <a:cubicBezTo>
                      <a:pt x="2503" y="2772"/>
                      <a:pt x="2591" y="2791"/>
                      <a:pt x="2678" y="2791"/>
                    </a:cubicBezTo>
                    <a:cubicBezTo>
                      <a:pt x="2785" y="2791"/>
                      <a:pt x="2890" y="2763"/>
                      <a:pt x="2989" y="2711"/>
                    </a:cubicBezTo>
                    <a:lnTo>
                      <a:pt x="4751" y="1687"/>
                    </a:lnTo>
                    <a:cubicBezTo>
                      <a:pt x="4929" y="1592"/>
                      <a:pt x="4941" y="1449"/>
                      <a:pt x="4798" y="1366"/>
                    </a:cubicBezTo>
                    <a:lnTo>
                      <a:pt x="2524" y="56"/>
                    </a:lnTo>
                    <a:cubicBezTo>
                      <a:pt x="2444" y="18"/>
                      <a:pt x="2356" y="0"/>
                      <a:pt x="2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8"/>
              <p:cNvSpPr/>
              <p:nvPr/>
            </p:nvSpPr>
            <p:spPr>
              <a:xfrm>
                <a:off x="3495663" y="3575275"/>
                <a:ext cx="123250" cy="69875"/>
              </a:xfrm>
              <a:custGeom>
                <a:avLst/>
                <a:gdLst/>
                <a:ahLst/>
                <a:cxnLst/>
                <a:rect l="l" t="t" r="r" b="b"/>
                <a:pathLst>
                  <a:path w="4930" h="2795" extrusionOk="0">
                    <a:moveTo>
                      <a:pt x="2253" y="0"/>
                    </a:moveTo>
                    <a:cubicBezTo>
                      <a:pt x="2150" y="0"/>
                      <a:pt x="2048" y="27"/>
                      <a:pt x="1953" y="84"/>
                    </a:cubicBezTo>
                    <a:lnTo>
                      <a:pt x="191" y="1096"/>
                    </a:lnTo>
                    <a:cubicBezTo>
                      <a:pt x="12" y="1191"/>
                      <a:pt x="1" y="1346"/>
                      <a:pt x="143" y="1429"/>
                    </a:cubicBezTo>
                    <a:lnTo>
                      <a:pt x="2406" y="2739"/>
                    </a:lnTo>
                    <a:cubicBezTo>
                      <a:pt x="2491" y="2776"/>
                      <a:pt x="2582" y="2795"/>
                      <a:pt x="2671" y="2795"/>
                    </a:cubicBezTo>
                    <a:cubicBezTo>
                      <a:pt x="2779" y="2795"/>
                      <a:pt x="2885" y="2767"/>
                      <a:pt x="2977" y="2715"/>
                    </a:cubicBezTo>
                    <a:lnTo>
                      <a:pt x="4751" y="1691"/>
                    </a:lnTo>
                    <a:cubicBezTo>
                      <a:pt x="4918" y="1596"/>
                      <a:pt x="4930" y="1441"/>
                      <a:pt x="4787" y="1370"/>
                    </a:cubicBezTo>
                    <a:lnTo>
                      <a:pt x="2525" y="60"/>
                    </a:lnTo>
                    <a:cubicBezTo>
                      <a:pt x="2435" y="21"/>
                      <a:pt x="2343" y="0"/>
                      <a:pt x="22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8"/>
              <p:cNvSpPr/>
              <p:nvPr/>
            </p:nvSpPr>
            <p:spPr>
              <a:xfrm>
                <a:off x="3583163" y="3625975"/>
                <a:ext cx="123575" cy="69775"/>
              </a:xfrm>
              <a:custGeom>
                <a:avLst/>
                <a:gdLst/>
                <a:ahLst/>
                <a:cxnLst/>
                <a:rect l="l" t="t" r="r" b="b"/>
                <a:pathLst>
                  <a:path w="4943" h="2791" extrusionOk="0">
                    <a:moveTo>
                      <a:pt x="2264" y="0"/>
                    </a:moveTo>
                    <a:cubicBezTo>
                      <a:pt x="2157" y="0"/>
                      <a:pt x="2052" y="28"/>
                      <a:pt x="1954" y="80"/>
                    </a:cubicBezTo>
                    <a:lnTo>
                      <a:pt x="191" y="1104"/>
                    </a:lnTo>
                    <a:cubicBezTo>
                      <a:pt x="13" y="1199"/>
                      <a:pt x="1" y="1342"/>
                      <a:pt x="144" y="1425"/>
                    </a:cubicBezTo>
                    <a:lnTo>
                      <a:pt x="2418" y="2735"/>
                    </a:lnTo>
                    <a:cubicBezTo>
                      <a:pt x="2498" y="2772"/>
                      <a:pt x="2586" y="2791"/>
                      <a:pt x="2674" y="2791"/>
                    </a:cubicBezTo>
                    <a:cubicBezTo>
                      <a:pt x="2782" y="2791"/>
                      <a:pt x="2891" y="2764"/>
                      <a:pt x="2989" y="2711"/>
                    </a:cubicBezTo>
                    <a:lnTo>
                      <a:pt x="4752" y="1687"/>
                    </a:lnTo>
                    <a:cubicBezTo>
                      <a:pt x="4918" y="1592"/>
                      <a:pt x="4942" y="1437"/>
                      <a:pt x="4799" y="1354"/>
                    </a:cubicBezTo>
                    <a:lnTo>
                      <a:pt x="2525" y="56"/>
                    </a:lnTo>
                    <a:cubicBezTo>
                      <a:pt x="2439" y="19"/>
                      <a:pt x="2351" y="0"/>
                      <a:pt x="22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8"/>
              <p:cNvSpPr/>
              <p:nvPr/>
            </p:nvSpPr>
            <p:spPr>
              <a:xfrm>
                <a:off x="3670688" y="3676275"/>
                <a:ext cx="123550" cy="69875"/>
              </a:xfrm>
              <a:custGeom>
                <a:avLst/>
                <a:gdLst/>
                <a:ahLst/>
                <a:cxnLst/>
                <a:rect l="l" t="t" r="r" b="b"/>
                <a:pathLst>
                  <a:path w="4942" h="2795" extrusionOk="0">
                    <a:moveTo>
                      <a:pt x="2268" y="0"/>
                    </a:moveTo>
                    <a:cubicBezTo>
                      <a:pt x="2160" y="0"/>
                      <a:pt x="2051" y="28"/>
                      <a:pt x="1953" y="80"/>
                    </a:cubicBezTo>
                    <a:lnTo>
                      <a:pt x="191" y="1104"/>
                    </a:lnTo>
                    <a:cubicBezTo>
                      <a:pt x="24" y="1199"/>
                      <a:pt x="0" y="1342"/>
                      <a:pt x="143" y="1425"/>
                    </a:cubicBezTo>
                    <a:lnTo>
                      <a:pt x="2417" y="2735"/>
                    </a:lnTo>
                    <a:cubicBezTo>
                      <a:pt x="2501" y="2774"/>
                      <a:pt x="2593" y="2795"/>
                      <a:pt x="2685" y="2795"/>
                    </a:cubicBezTo>
                    <a:cubicBezTo>
                      <a:pt x="2789" y="2795"/>
                      <a:pt x="2894" y="2768"/>
                      <a:pt x="2989" y="2711"/>
                    </a:cubicBezTo>
                    <a:lnTo>
                      <a:pt x="4751" y="1699"/>
                    </a:lnTo>
                    <a:cubicBezTo>
                      <a:pt x="4918" y="1604"/>
                      <a:pt x="4942" y="1449"/>
                      <a:pt x="4787" y="1366"/>
                    </a:cubicBezTo>
                    <a:lnTo>
                      <a:pt x="2525" y="56"/>
                    </a:lnTo>
                    <a:cubicBezTo>
                      <a:pt x="2444" y="19"/>
                      <a:pt x="2357" y="0"/>
                      <a:pt x="22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8"/>
              <p:cNvSpPr/>
              <p:nvPr/>
            </p:nvSpPr>
            <p:spPr>
              <a:xfrm>
                <a:off x="3758188" y="3726875"/>
                <a:ext cx="123550" cy="69925"/>
              </a:xfrm>
              <a:custGeom>
                <a:avLst/>
                <a:gdLst/>
                <a:ahLst/>
                <a:cxnLst/>
                <a:rect l="l" t="t" r="r" b="b"/>
                <a:pathLst>
                  <a:path w="4942" h="2797" extrusionOk="0">
                    <a:moveTo>
                      <a:pt x="2270" y="1"/>
                    </a:moveTo>
                    <a:cubicBezTo>
                      <a:pt x="2163" y="1"/>
                      <a:pt x="2057" y="28"/>
                      <a:pt x="1965" y="80"/>
                    </a:cubicBezTo>
                    <a:lnTo>
                      <a:pt x="191" y="1104"/>
                    </a:lnTo>
                    <a:cubicBezTo>
                      <a:pt x="25" y="1199"/>
                      <a:pt x="1" y="1342"/>
                      <a:pt x="156" y="1426"/>
                    </a:cubicBezTo>
                    <a:lnTo>
                      <a:pt x="2418" y="2735"/>
                    </a:lnTo>
                    <a:cubicBezTo>
                      <a:pt x="2504" y="2775"/>
                      <a:pt x="2599" y="2796"/>
                      <a:pt x="2694" y="2796"/>
                    </a:cubicBezTo>
                    <a:cubicBezTo>
                      <a:pt x="2795" y="2796"/>
                      <a:pt x="2897" y="2772"/>
                      <a:pt x="2989" y="2723"/>
                    </a:cubicBezTo>
                    <a:lnTo>
                      <a:pt x="4751" y="1699"/>
                    </a:lnTo>
                    <a:cubicBezTo>
                      <a:pt x="4918" y="1592"/>
                      <a:pt x="4942" y="1449"/>
                      <a:pt x="4787" y="1366"/>
                    </a:cubicBezTo>
                    <a:lnTo>
                      <a:pt x="2525" y="56"/>
                    </a:lnTo>
                    <a:cubicBezTo>
                      <a:pt x="2445" y="19"/>
                      <a:pt x="2357" y="1"/>
                      <a:pt x="2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8"/>
              <p:cNvSpPr/>
              <p:nvPr/>
            </p:nvSpPr>
            <p:spPr>
              <a:xfrm>
                <a:off x="3845713" y="3777475"/>
                <a:ext cx="123550" cy="69775"/>
              </a:xfrm>
              <a:custGeom>
                <a:avLst/>
                <a:gdLst/>
                <a:ahLst/>
                <a:cxnLst/>
                <a:rect l="l" t="t" r="r" b="b"/>
                <a:pathLst>
                  <a:path w="4942" h="2791" extrusionOk="0">
                    <a:moveTo>
                      <a:pt x="2268" y="1"/>
                    </a:moveTo>
                    <a:cubicBezTo>
                      <a:pt x="2160" y="1"/>
                      <a:pt x="2051" y="28"/>
                      <a:pt x="1953" y="80"/>
                    </a:cubicBezTo>
                    <a:lnTo>
                      <a:pt x="191" y="1104"/>
                    </a:lnTo>
                    <a:cubicBezTo>
                      <a:pt x="24" y="1199"/>
                      <a:pt x="0" y="1342"/>
                      <a:pt x="155" y="1426"/>
                    </a:cubicBezTo>
                    <a:lnTo>
                      <a:pt x="2417" y="2735"/>
                    </a:lnTo>
                    <a:cubicBezTo>
                      <a:pt x="2498" y="2773"/>
                      <a:pt x="2585" y="2791"/>
                      <a:pt x="2674" y="2791"/>
                    </a:cubicBezTo>
                    <a:cubicBezTo>
                      <a:pt x="2782" y="2791"/>
                      <a:pt x="2891" y="2764"/>
                      <a:pt x="2989" y="2711"/>
                    </a:cubicBezTo>
                    <a:lnTo>
                      <a:pt x="4751" y="1687"/>
                    </a:lnTo>
                    <a:cubicBezTo>
                      <a:pt x="4918" y="1592"/>
                      <a:pt x="4941" y="1449"/>
                      <a:pt x="4799" y="1366"/>
                    </a:cubicBezTo>
                    <a:lnTo>
                      <a:pt x="2524" y="56"/>
                    </a:lnTo>
                    <a:cubicBezTo>
                      <a:pt x="2444" y="19"/>
                      <a:pt x="2356" y="1"/>
                      <a:pt x="2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8"/>
              <p:cNvSpPr/>
              <p:nvPr/>
            </p:nvSpPr>
            <p:spPr>
              <a:xfrm>
                <a:off x="3933513" y="3828075"/>
                <a:ext cx="123250" cy="69800"/>
              </a:xfrm>
              <a:custGeom>
                <a:avLst/>
                <a:gdLst/>
                <a:ahLst/>
                <a:cxnLst/>
                <a:rect l="l" t="t" r="r" b="b"/>
                <a:pathLst>
                  <a:path w="4930" h="2792" extrusionOk="0">
                    <a:moveTo>
                      <a:pt x="2258" y="1"/>
                    </a:moveTo>
                    <a:cubicBezTo>
                      <a:pt x="2151" y="1"/>
                      <a:pt x="2045" y="28"/>
                      <a:pt x="1953" y="80"/>
                    </a:cubicBezTo>
                    <a:lnTo>
                      <a:pt x="179" y="1092"/>
                    </a:lnTo>
                    <a:cubicBezTo>
                      <a:pt x="13" y="1199"/>
                      <a:pt x="1" y="1342"/>
                      <a:pt x="144" y="1426"/>
                    </a:cubicBezTo>
                    <a:lnTo>
                      <a:pt x="2406" y="2735"/>
                    </a:lnTo>
                    <a:cubicBezTo>
                      <a:pt x="2491" y="2773"/>
                      <a:pt x="2582" y="2791"/>
                      <a:pt x="2672" y="2791"/>
                    </a:cubicBezTo>
                    <a:cubicBezTo>
                      <a:pt x="2782" y="2791"/>
                      <a:pt x="2891" y="2764"/>
                      <a:pt x="2989" y="2711"/>
                    </a:cubicBezTo>
                    <a:lnTo>
                      <a:pt x="4739" y="1688"/>
                    </a:lnTo>
                    <a:cubicBezTo>
                      <a:pt x="4918" y="1592"/>
                      <a:pt x="4930" y="1449"/>
                      <a:pt x="4787" y="1366"/>
                    </a:cubicBezTo>
                    <a:lnTo>
                      <a:pt x="2513" y="56"/>
                    </a:lnTo>
                    <a:cubicBezTo>
                      <a:pt x="2432" y="19"/>
                      <a:pt x="2345" y="1"/>
                      <a:pt x="2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8"/>
              <p:cNvSpPr/>
              <p:nvPr/>
            </p:nvSpPr>
            <p:spPr>
              <a:xfrm>
                <a:off x="3080738" y="3241325"/>
                <a:ext cx="132775" cy="75600"/>
              </a:xfrm>
              <a:custGeom>
                <a:avLst/>
                <a:gdLst/>
                <a:ahLst/>
                <a:cxnLst/>
                <a:rect l="l" t="t" r="r" b="b"/>
                <a:pathLst>
                  <a:path w="5311" h="3024" extrusionOk="0">
                    <a:moveTo>
                      <a:pt x="2285" y="0"/>
                    </a:moveTo>
                    <a:cubicBezTo>
                      <a:pt x="2192" y="0"/>
                      <a:pt x="2099" y="25"/>
                      <a:pt x="2012" y="71"/>
                    </a:cubicBezTo>
                    <a:lnTo>
                      <a:pt x="155" y="1143"/>
                    </a:lnTo>
                    <a:cubicBezTo>
                      <a:pt x="12" y="1226"/>
                      <a:pt x="0" y="1345"/>
                      <a:pt x="119" y="1417"/>
                    </a:cubicBezTo>
                    <a:lnTo>
                      <a:pt x="2810" y="2976"/>
                    </a:lnTo>
                    <a:cubicBezTo>
                      <a:pt x="2879" y="3008"/>
                      <a:pt x="2952" y="3023"/>
                      <a:pt x="3025" y="3023"/>
                    </a:cubicBezTo>
                    <a:cubicBezTo>
                      <a:pt x="3118" y="3023"/>
                      <a:pt x="3212" y="2999"/>
                      <a:pt x="3298" y="2952"/>
                    </a:cubicBezTo>
                    <a:lnTo>
                      <a:pt x="5156" y="1881"/>
                    </a:lnTo>
                    <a:cubicBezTo>
                      <a:pt x="5299" y="1798"/>
                      <a:pt x="5310" y="1678"/>
                      <a:pt x="5191" y="1607"/>
                    </a:cubicBezTo>
                    <a:lnTo>
                      <a:pt x="2501" y="47"/>
                    </a:lnTo>
                    <a:cubicBezTo>
                      <a:pt x="2432" y="16"/>
                      <a:pt x="2359" y="0"/>
                      <a:pt x="2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8"/>
              <p:cNvSpPr/>
              <p:nvPr/>
            </p:nvSpPr>
            <p:spPr>
              <a:xfrm>
                <a:off x="3178963" y="3298175"/>
                <a:ext cx="133075" cy="75600"/>
              </a:xfrm>
              <a:custGeom>
                <a:avLst/>
                <a:gdLst/>
                <a:ahLst/>
                <a:cxnLst/>
                <a:rect l="l" t="t" r="r" b="b"/>
                <a:pathLst>
                  <a:path w="5323" h="3024" extrusionOk="0">
                    <a:moveTo>
                      <a:pt x="2286" y="1"/>
                    </a:moveTo>
                    <a:cubicBezTo>
                      <a:pt x="2195" y="1"/>
                      <a:pt x="2104" y="25"/>
                      <a:pt x="2024" y="71"/>
                    </a:cubicBezTo>
                    <a:lnTo>
                      <a:pt x="155" y="1143"/>
                    </a:lnTo>
                    <a:cubicBezTo>
                      <a:pt x="12" y="1226"/>
                      <a:pt x="0" y="1345"/>
                      <a:pt x="131" y="1417"/>
                    </a:cubicBezTo>
                    <a:lnTo>
                      <a:pt x="2822" y="2976"/>
                    </a:lnTo>
                    <a:cubicBezTo>
                      <a:pt x="2891" y="3008"/>
                      <a:pt x="2964" y="3023"/>
                      <a:pt x="3036" y="3023"/>
                    </a:cubicBezTo>
                    <a:cubicBezTo>
                      <a:pt x="3128" y="3023"/>
                      <a:pt x="3219" y="2999"/>
                      <a:pt x="3298" y="2953"/>
                    </a:cubicBezTo>
                    <a:lnTo>
                      <a:pt x="5156" y="1881"/>
                    </a:lnTo>
                    <a:cubicBezTo>
                      <a:pt x="5299" y="1798"/>
                      <a:pt x="5322" y="1679"/>
                      <a:pt x="5191" y="1607"/>
                    </a:cubicBezTo>
                    <a:lnTo>
                      <a:pt x="2501" y="47"/>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8"/>
              <p:cNvSpPr/>
              <p:nvPr/>
            </p:nvSpPr>
            <p:spPr>
              <a:xfrm>
                <a:off x="3277488" y="3354900"/>
                <a:ext cx="132775" cy="75600"/>
              </a:xfrm>
              <a:custGeom>
                <a:avLst/>
                <a:gdLst/>
                <a:ahLst/>
                <a:cxnLst/>
                <a:rect l="l" t="t" r="r" b="b"/>
                <a:pathLst>
                  <a:path w="5311" h="3024" extrusionOk="0">
                    <a:moveTo>
                      <a:pt x="2256" y="0"/>
                    </a:moveTo>
                    <a:cubicBezTo>
                      <a:pt x="2170" y="0"/>
                      <a:pt x="2087" y="21"/>
                      <a:pt x="2012" y="64"/>
                    </a:cubicBezTo>
                    <a:lnTo>
                      <a:pt x="155" y="1148"/>
                    </a:lnTo>
                    <a:cubicBezTo>
                      <a:pt x="12" y="1231"/>
                      <a:pt x="0" y="1350"/>
                      <a:pt x="119" y="1422"/>
                    </a:cubicBezTo>
                    <a:lnTo>
                      <a:pt x="2810" y="2981"/>
                    </a:lnTo>
                    <a:cubicBezTo>
                      <a:pt x="2881" y="3009"/>
                      <a:pt x="2957" y="3023"/>
                      <a:pt x="3032" y="3023"/>
                    </a:cubicBezTo>
                    <a:cubicBezTo>
                      <a:pt x="3121" y="3023"/>
                      <a:pt x="3209" y="3003"/>
                      <a:pt x="3286" y="2958"/>
                    </a:cubicBezTo>
                    <a:lnTo>
                      <a:pt x="5156" y="1886"/>
                    </a:lnTo>
                    <a:cubicBezTo>
                      <a:pt x="5299" y="1803"/>
                      <a:pt x="5310" y="1672"/>
                      <a:pt x="5191" y="1600"/>
                    </a:cubicBezTo>
                    <a:lnTo>
                      <a:pt x="2489" y="53"/>
                    </a:lnTo>
                    <a:cubicBezTo>
                      <a:pt x="2414" y="18"/>
                      <a:pt x="2334" y="0"/>
                      <a:pt x="2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8"/>
              <p:cNvSpPr/>
              <p:nvPr/>
            </p:nvSpPr>
            <p:spPr>
              <a:xfrm>
                <a:off x="3375713" y="3411575"/>
                <a:ext cx="133075" cy="75600"/>
              </a:xfrm>
              <a:custGeom>
                <a:avLst/>
                <a:gdLst/>
                <a:ahLst/>
                <a:cxnLst/>
                <a:rect l="l" t="t" r="r" b="b"/>
                <a:pathLst>
                  <a:path w="5323" h="3024" extrusionOk="0">
                    <a:moveTo>
                      <a:pt x="2286" y="1"/>
                    </a:moveTo>
                    <a:cubicBezTo>
                      <a:pt x="2195" y="1"/>
                      <a:pt x="2104" y="25"/>
                      <a:pt x="2024" y="71"/>
                    </a:cubicBezTo>
                    <a:lnTo>
                      <a:pt x="167" y="1143"/>
                    </a:lnTo>
                    <a:cubicBezTo>
                      <a:pt x="24" y="1226"/>
                      <a:pt x="0" y="1345"/>
                      <a:pt x="131" y="1417"/>
                    </a:cubicBezTo>
                    <a:lnTo>
                      <a:pt x="2822" y="2977"/>
                    </a:lnTo>
                    <a:cubicBezTo>
                      <a:pt x="2891" y="3008"/>
                      <a:pt x="2964" y="3024"/>
                      <a:pt x="3036" y="3024"/>
                    </a:cubicBezTo>
                    <a:cubicBezTo>
                      <a:pt x="3128" y="3024"/>
                      <a:pt x="3219" y="2999"/>
                      <a:pt x="3298" y="2953"/>
                    </a:cubicBezTo>
                    <a:lnTo>
                      <a:pt x="5168" y="1881"/>
                    </a:lnTo>
                    <a:cubicBezTo>
                      <a:pt x="5311" y="1798"/>
                      <a:pt x="5322" y="1679"/>
                      <a:pt x="5203" y="1607"/>
                    </a:cubicBezTo>
                    <a:lnTo>
                      <a:pt x="2501" y="48"/>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8"/>
              <p:cNvSpPr/>
              <p:nvPr/>
            </p:nvSpPr>
            <p:spPr>
              <a:xfrm>
                <a:off x="3473938" y="3468425"/>
                <a:ext cx="133075" cy="75600"/>
              </a:xfrm>
              <a:custGeom>
                <a:avLst/>
                <a:gdLst/>
                <a:ahLst/>
                <a:cxnLst/>
                <a:rect l="l" t="t" r="r" b="b"/>
                <a:pathLst>
                  <a:path w="5323" h="3024" extrusionOk="0">
                    <a:moveTo>
                      <a:pt x="2286" y="1"/>
                    </a:moveTo>
                    <a:cubicBezTo>
                      <a:pt x="2195" y="1"/>
                      <a:pt x="2104" y="25"/>
                      <a:pt x="2024" y="72"/>
                    </a:cubicBezTo>
                    <a:lnTo>
                      <a:pt x="167" y="1143"/>
                    </a:lnTo>
                    <a:cubicBezTo>
                      <a:pt x="24" y="1226"/>
                      <a:pt x="0" y="1346"/>
                      <a:pt x="131" y="1417"/>
                    </a:cubicBezTo>
                    <a:lnTo>
                      <a:pt x="2822" y="2977"/>
                    </a:lnTo>
                    <a:cubicBezTo>
                      <a:pt x="2891" y="3008"/>
                      <a:pt x="2964" y="3024"/>
                      <a:pt x="3036" y="3024"/>
                    </a:cubicBezTo>
                    <a:cubicBezTo>
                      <a:pt x="3128" y="3024"/>
                      <a:pt x="3219" y="2999"/>
                      <a:pt x="3298" y="2953"/>
                    </a:cubicBezTo>
                    <a:lnTo>
                      <a:pt x="5168" y="1881"/>
                    </a:lnTo>
                    <a:cubicBezTo>
                      <a:pt x="5311" y="1798"/>
                      <a:pt x="5322" y="1679"/>
                      <a:pt x="5203" y="1607"/>
                    </a:cubicBezTo>
                    <a:lnTo>
                      <a:pt x="2501" y="48"/>
                    </a:lnTo>
                    <a:cubicBezTo>
                      <a:pt x="2432" y="16"/>
                      <a:pt x="2359" y="1"/>
                      <a:pt x="2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8"/>
              <p:cNvSpPr/>
              <p:nvPr/>
            </p:nvSpPr>
            <p:spPr>
              <a:xfrm>
                <a:off x="3572463" y="3525275"/>
                <a:ext cx="132775" cy="75600"/>
              </a:xfrm>
              <a:custGeom>
                <a:avLst/>
                <a:gdLst/>
                <a:ahLst/>
                <a:cxnLst/>
                <a:rect l="l" t="t" r="r" b="b"/>
                <a:pathLst>
                  <a:path w="5311" h="3024" extrusionOk="0">
                    <a:moveTo>
                      <a:pt x="2285" y="1"/>
                    </a:moveTo>
                    <a:cubicBezTo>
                      <a:pt x="2192" y="1"/>
                      <a:pt x="2099" y="25"/>
                      <a:pt x="2013" y="72"/>
                    </a:cubicBezTo>
                    <a:lnTo>
                      <a:pt x="155" y="1143"/>
                    </a:lnTo>
                    <a:cubicBezTo>
                      <a:pt x="12" y="1227"/>
                      <a:pt x="0" y="1346"/>
                      <a:pt x="119" y="1417"/>
                    </a:cubicBezTo>
                    <a:lnTo>
                      <a:pt x="2810" y="2977"/>
                    </a:lnTo>
                    <a:cubicBezTo>
                      <a:pt x="2879" y="3008"/>
                      <a:pt x="2952" y="3024"/>
                      <a:pt x="3026" y="3024"/>
                    </a:cubicBezTo>
                    <a:cubicBezTo>
                      <a:pt x="3118" y="3024"/>
                      <a:pt x="3212" y="2999"/>
                      <a:pt x="3298" y="2953"/>
                    </a:cubicBezTo>
                    <a:lnTo>
                      <a:pt x="5156" y="1881"/>
                    </a:lnTo>
                    <a:cubicBezTo>
                      <a:pt x="5299" y="1798"/>
                      <a:pt x="5311" y="1679"/>
                      <a:pt x="5191" y="1608"/>
                    </a:cubicBezTo>
                    <a:lnTo>
                      <a:pt x="2501" y="48"/>
                    </a:lnTo>
                    <a:cubicBezTo>
                      <a:pt x="2432" y="16"/>
                      <a:pt x="2359" y="1"/>
                      <a:pt x="2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8"/>
              <p:cNvSpPr/>
              <p:nvPr/>
            </p:nvSpPr>
            <p:spPr>
              <a:xfrm>
                <a:off x="3670688" y="3582000"/>
                <a:ext cx="133075" cy="75600"/>
              </a:xfrm>
              <a:custGeom>
                <a:avLst/>
                <a:gdLst/>
                <a:ahLst/>
                <a:cxnLst/>
                <a:rect l="l" t="t" r="r" b="b"/>
                <a:pathLst>
                  <a:path w="5323" h="3024" extrusionOk="0">
                    <a:moveTo>
                      <a:pt x="2268" y="1"/>
                    </a:moveTo>
                    <a:cubicBezTo>
                      <a:pt x="2182" y="1"/>
                      <a:pt x="2099" y="22"/>
                      <a:pt x="2024" y="65"/>
                    </a:cubicBezTo>
                    <a:lnTo>
                      <a:pt x="167" y="1148"/>
                    </a:lnTo>
                    <a:cubicBezTo>
                      <a:pt x="12" y="1232"/>
                      <a:pt x="0" y="1351"/>
                      <a:pt x="131" y="1422"/>
                    </a:cubicBezTo>
                    <a:lnTo>
                      <a:pt x="2822" y="2982"/>
                    </a:lnTo>
                    <a:cubicBezTo>
                      <a:pt x="2893" y="3009"/>
                      <a:pt x="2969" y="3024"/>
                      <a:pt x="3044" y="3024"/>
                    </a:cubicBezTo>
                    <a:cubicBezTo>
                      <a:pt x="3133" y="3024"/>
                      <a:pt x="3221" y="3003"/>
                      <a:pt x="3298" y="2958"/>
                    </a:cubicBezTo>
                    <a:lnTo>
                      <a:pt x="5156" y="1887"/>
                    </a:lnTo>
                    <a:cubicBezTo>
                      <a:pt x="5299" y="1803"/>
                      <a:pt x="5323" y="1672"/>
                      <a:pt x="5192" y="1601"/>
                    </a:cubicBezTo>
                    <a:lnTo>
                      <a:pt x="2501" y="53"/>
                    </a:lnTo>
                    <a:cubicBezTo>
                      <a:pt x="2426" y="19"/>
                      <a:pt x="2346" y="1"/>
                      <a:pt x="22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8"/>
              <p:cNvSpPr/>
              <p:nvPr/>
            </p:nvSpPr>
            <p:spPr>
              <a:xfrm>
                <a:off x="3769213" y="3638850"/>
                <a:ext cx="132775" cy="75575"/>
              </a:xfrm>
              <a:custGeom>
                <a:avLst/>
                <a:gdLst/>
                <a:ahLst/>
                <a:cxnLst/>
                <a:rect l="l" t="t" r="r" b="b"/>
                <a:pathLst>
                  <a:path w="5311" h="3023" extrusionOk="0">
                    <a:moveTo>
                      <a:pt x="2266" y="1"/>
                    </a:moveTo>
                    <a:cubicBezTo>
                      <a:pt x="2180" y="1"/>
                      <a:pt x="2093" y="22"/>
                      <a:pt x="2013" y="65"/>
                    </a:cubicBezTo>
                    <a:lnTo>
                      <a:pt x="155" y="1137"/>
                    </a:lnTo>
                    <a:cubicBezTo>
                      <a:pt x="12" y="1220"/>
                      <a:pt x="0" y="1351"/>
                      <a:pt x="119" y="1422"/>
                    </a:cubicBezTo>
                    <a:lnTo>
                      <a:pt x="2810" y="2970"/>
                    </a:lnTo>
                    <a:cubicBezTo>
                      <a:pt x="2885" y="3004"/>
                      <a:pt x="2965" y="3022"/>
                      <a:pt x="3045" y="3022"/>
                    </a:cubicBezTo>
                    <a:cubicBezTo>
                      <a:pt x="3131" y="3022"/>
                      <a:pt x="3218" y="3001"/>
                      <a:pt x="3298" y="2958"/>
                    </a:cubicBezTo>
                    <a:lnTo>
                      <a:pt x="5156" y="1875"/>
                    </a:lnTo>
                    <a:cubicBezTo>
                      <a:pt x="5299" y="1803"/>
                      <a:pt x="5311" y="1672"/>
                      <a:pt x="5192" y="1601"/>
                    </a:cubicBezTo>
                    <a:lnTo>
                      <a:pt x="2501" y="53"/>
                    </a:lnTo>
                    <a:cubicBezTo>
                      <a:pt x="2426" y="19"/>
                      <a:pt x="2346" y="1"/>
                      <a:pt x="2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8"/>
              <p:cNvSpPr/>
              <p:nvPr/>
            </p:nvSpPr>
            <p:spPr>
              <a:xfrm>
                <a:off x="3867438" y="3695550"/>
                <a:ext cx="132775" cy="75600"/>
              </a:xfrm>
              <a:custGeom>
                <a:avLst/>
                <a:gdLst/>
                <a:ahLst/>
                <a:cxnLst/>
                <a:rect l="l" t="t" r="r" b="b"/>
                <a:pathLst>
                  <a:path w="5311" h="3024" extrusionOk="0">
                    <a:moveTo>
                      <a:pt x="2285" y="0"/>
                    </a:moveTo>
                    <a:cubicBezTo>
                      <a:pt x="2193" y="0"/>
                      <a:pt x="2099" y="25"/>
                      <a:pt x="2013" y="71"/>
                    </a:cubicBezTo>
                    <a:lnTo>
                      <a:pt x="155" y="1143"/>
                    </a:lnTo>
                    <a:cubicBezTo>
                      <a:pt x="12" y="1226"/>
                      <a:pt x="0" y="1357"/>
                      <a:pt x="120" y="1428"/>
                    </a:cubicBezTo>
                    <a:lnTo>
                      <a:pt x="2822" y="2976"/>
                    </a:lnTo>
                    <a:cubicBezTo>
                      <a:pt x="2891" y="3008"/>
                      <a:pt x="2962" y="3023"/>
                      <a:pt x="3033" y="3023"/>
                    </a:cubicBezTo>
                    <a:cubicBezTo>
                      <a:pt x="3122" y="3023"/>
                      <a:pt x="3212" y="2999"/>
                      <a:pt x="3298" y="2952"/>
                    </a:cubicBezTo>
                    <a:lnTo>
                      <a:pt x="5156" y="1881"/>
                    </a:lnTo>
                    <a:cubicBezTo>
                      <a:pt x="5299" y="1797"/>
                      <a:pt x="5311" y="1678"/>
                      <a:pt x="5192" y="1607"/>
                    </a:cubicBezTo>
                    <a:lnTo>
                      <a:pt x="2501" y="47"/>
                    </a:lnTo>
                    <a:cubicBezTo>
                      <a:pt x="2432" y="16"/>
                      <a:pt x="2359" y="0"/>
                      <a:pt x="2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8"/>
              <p:cNvSpPr/>
              <p:nvPr/>
            </p:nvSpPr>
            <p:spPr>
              <a:xfrm>
                <a:off x="3965963" y="3752400"/>
                <a:ext cx="132775" cy="75600"/>
              </a:xfrm>
              <a:custGeom>
                <a:avLst/>
                <a:gdLst/>
                <a:ahLst/>
                <a:cxnLst/>
                <a:rect l="l" t="t" r="r" b="b"/>
                <a:pathLst>
                  <a:path w="5311" h="3024" extrusionOk="0">
                    <a:moveTo>
                      <a:pt x="2274" y="0"/>
                    </a:moveTo>
                    <a:cubicBezTo>
                      <a:pt x="2183" y="0"/>
                      <a:pt x="2092" y="25"/>
                      <a:pt x="2013" y="71"/>
                    </a:cubicBezTo>
                    <a:lnTo>
                      <a:pt x="155" y="1143"/>
                    </a:lnTo>
                    <a:cubicBezTo>
                      <a:pt x="12" y="1226"/>
                      <a:pt x="0" y="1345"/>
                      <a:pt x="119" y="1417"/>
                    </a:cubicBezTo>
                    <a:lnTo>
                      <a:pt x="2810" y="2976"/>
                    </a:lnTo>
                    <a:cubicBezTo>
                      <a:pt x="2879" y="3008"/>
                      <a:pt x="2952" y="3023"/>
                      <a:pt x="3025" y="3023"/>
                    </a:cubicBezTo>
                    <a:cubicBezTo>
                      <a:pt x="3116" y="3023"/>
                      <a:pt x="3207" y="2999"/>
                      <a:pt x="3287" y="2952"/>
                    </a:cubicBezTo>
                    <a:lnTo>
                      <a:pt x="5156" y="1881"/>
                    </a:lnTo>
                    <a:cubicBezTo>
                      <a:pt x="5299" y="1798"/>
                      <a:pt x="5311" y="1678"/>
                      <a:pt x="5192" y="1607"/>
                    </a:cubicBezTo>
                    <a:lnTo>
                      <a:pt x="2489" y="47"/>
                    </a:lnTo>
                    <a:cubicBezTo>
                      <a:pt x="2420" y="16"/>
                      <a:pt x="2347" y="0"/>
                      <a:pt x="2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8"/>
              <p:cNvSpPr/>
              <p:nvPr/>
            </p:nvSpPr>
            <p:spPr>
              <a:xfrm>
                <a:off x="4064188" y="3809250"/>
                <a:ext cx="133075" cy="75600"/>
              </a:xfrm>
              <a:custGeom>
                <a:avLst/>
                <a:gdLst/>
                <a:ahLst/>
                <a:cxnLst/>
                <a:rect l="l" t="t" r="r" b="b"/>
                <a:pathLst>
                  <a:path w="5323" h="3024" extrusionOk="0">
                    <a:moveTo>
                      <a:pt x="2286" y="0"/>
                    </a:moveTo>
                    <a:cubicBezTo>
                      <a:pt x="2195" y="0"/>
                      <a:pt x="2104" y="25"/>
                      <a:pt x="2025" y="71"/>
                    </a:cubicBezTo>
                    <a:lnTo>
                      <a:pt x="155" y="1143"/>
                    </a:lnTo>
                    <a:cubicBezTo>
                      <a:pt x="12" y="1226"/>
                      <a:pt x="0" y="1345"/>
                      <a:pt x="120" y="1417"/>
                    </a:cubicBezTo>
                    <a:lnTo>
                      <a:pt x="2822" y="2976"/>
                    </a:lnTo>
                    <a:cubicBezTo>
                      <a:pt x="2891" y="3008"/>
                      <a:pt x="2964" y="3023"/>
                      <a:pt x="3037" y="3023"/>
                    </a:cubicBezTo>
                    <a:cubicBezTo>
                      <a:pt x="3128" y="3023"/>
                      <a:pt x="3219" y="2999"/>
                      <a:pt x="3299" y="2953"/>
                    </a:cubicBezTo>
                    <a:lnTo>
                      <a:pt x="5168" y="1881"/>
                    </a:lnTo>
                    <a:cubicBezTo>
                      <a:pt x="5311" y="1798"/>
                      <a:pt x="5323" y="1667"/>
                      <a:pt x="5204" y="1607"/>
                    </a:cubicBezTo>
                    <a:lnTo>
                      <a:pt x="2501" y="47"/>
                    </a:lnTo>
                    <a:cubicBezTo>
                      <a:pt x="2432" y="16"/>
                      <a:pt x="2359" y="0"/>
                      <a:pt x="2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8"/>
              <p:cNvSpPr/>
              <p:nvPr/>
            </p:nvSpPr>
            <p:spPr>
              <a:xfrm>
                <a:off x="3915663" y="4005975"/>
                <a:ext cx="145875" cy="83075"/>
              </a:xfrm>
              <a:custGeom>
                <a:avLst/>
                <a:gdLst/>
                <a:ahLst/>
                <a:cxnLst/>
                <a:rect l="l" t="t" r="r" b="b"/>
                <a:pathLst>
                  <a:path w="5835" h="3323" extrusionOk="0">
                    <a:moveTo>
                      <a:pt x="2283" y="0"/>
                    </a:moveTo>
                    <a:cubicBezTo>
                      <a:pt x="2200" y="0"/>
                      <a:pt x="2119" y="22"/>
                      <a:pt x="2048" y="60"/>
                    </a:cubicBezTo>
                    <a:lnTo>
                      <a:pt x="155" y="1156"/>
                    </a:lnTo>
                    <a:cubicBezTo>
                      <a:pt x="12" y="1227"/>
                      <a:pt x="0" y="1346"/>
                      <a:pt x="119" y="1418"/>
                    </a:cubicBezTo>
                    <a:lnTo>
                      <a:pt x="3346" y="3275"/>
                    </a:lnTo>
                    <a:cubicBezTo>
                      <a:pt x="3411" y="3308"/>
                      <a:pt x="3482" y="3323"/>
                      <a:pt x="3553" y="3323"/>
                    </a:cubicBezTo>
                    <a:cubicBezTo>
                      <a:pt x="3637" y="3323"/>
                      <a:pt x="3721" y="3302"/>
                      <a:pt x="3798" y="3263"/>
                    </a:cubicBezTo>
                    <a:lnTo>
                      <a:pt x="5680" y="2168"/>
                    </a:lnTo>
                    <a:cubicBezTo>
                      <a:pt x="5811" y="2096"/>
                      <a:pt x="5834" y="1977"/>
                      <a:pt x="5715" y="1906"/>
                    </a:cubicBezTo>
                    <a:lnTo>
                      <a:pt x="2489" y="48"/>
                    </a:lnTo>
                    <a:cubicBezTo>
                      <a:pt x="2423" y="16"/>
                      <a:pt x="2353" y="0"/>
                      <a:pt x="2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8"/>
              <p:cNvSpPr/>
              <p:nvPr/>
            </p:nvSpPr>
            <p:spPr>
              <a:xfrm>
                <a:off x="3809388" y="3944650"/>
                <a:ext cx="145875" cy="83100"/>
              </a:xfrm>
              <a:custGeom>
                <a:avLst/>
                <a:gdLst/>
                <a:ahLst/>
                <a:cxnLst/>
                <a:rect l="l" t="t" r="r" b="b"/>
                <a:pathLst>
                  <a:path w="5835" h="3324" extrusionOk="0">
                    <a:moveTo>
                      <a:pt x="2282" y="1"/>
                    </a:moveTo>
                    <a:cubicBezTo>
                      <a:pt x="2198" y="1"/>
                      <a:pt x="2114" y="22"/>
                      <a:pt x="2037" y="61"/>
                    </a:cubicBezTo>
                    <a:lnTo>
                      <a:pt x="156" y="1156"/>
                    </a:lnTo>
                    <a:cubicBezTo>
                      <a:pt x="13" y="1227"/>
                      <a:pt x="1" y="1347"/>
                      <a:pt x="120" y="1418"/>
                    </a:cubicBezTo>
                    <a:lnTo>
                      <a:pt x="3346" y="3275"/>
                    </a:lnTo>
                    <a:cubicBezTo>
                      <a:pt x="3412" y="3308"/>
                      <a:pt x="3482" y="3323"/>
                      <a:pt x="3552" y="3323"/>
                    </a:cubicBezTo>
                    <a:cubicBezTo>
                      <a:pt x="3635" y="3323"/>
                      <a:pt x="3716" y="3302"/>
                      <a:pt x="3787" y="3263"/>
                    </a:cubicBezTo>
                    <a:lnTo>
                      <a:pt x="5680" y="2168"/>
                    </a:lnTo>
                    <a:cubicBezTo>
                      <a:pt x="5811" y="2097"/>
                      <a:pt x="5835" y="1978"/>
                      <a:pt x="5716" y="1906"/>
                    </a:cubicBezTo>
                    <a:lnTo>
                      <a:pt x="2489" y="49"/>
                    </a:lnTo>
                    <a:cubicBezTo>
                      <a:pt x="2424" y="16"/>
                      <a:pt x="2353" y="1"/>
                      <a:pt x="22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8"/>
              <p:cNvSpPr/>
              <p:nvPr/>
            </p:nvSpPr>
            <p:spPr>
              <a:xfrm>
                <a:off x="3703138" y="3883350"/>
                <a:ext cx="145875" cy="82950"/>
              </a:xfrm>
              <a:custGeom>
                <a:avLst/>
                <a:gdLst/>
                <a:ahLst/>
                <a:cxnLst/>
                <a:rect l="l" t="t" r="r" b="b"/>
                <a:pathLst>
                  <a:path w="5835" h="3318" extrusionOk="0">
                    <a:moveTo>
                      <a:pt x="2282" y="0"/>
                    </a:moveTo>
                    <a:cubicBezTo>
                      <a:pt x="2198" y="0"/>
                      <a:pt x="2114" y="21"/>
                      <a:pt x="2036" y="60"/>
                    </a:cubicBezTo>
                    <a:lnTo>
                      <a:pt x="143" y="1155"/>
                    </a:lnTo>
                    <a:cubicBezTo>
                      <a:pt x="12" y="1227"/>
                      <a:pt x="0" y="1346"/>
                      <a:pt x="119" y="1417"/>
                    </a:cubicBezTo>
                    <a:lnTo>
                      <a:pt x="3346" y="3275"/>
                    </a:lnTo>
                    <a:cubicBezTo>
                      <a:pt x="3414" y="3303"/>
                      <a:pt x="3488" y="3318"/>
                      <a:pt x="3560" y="3318"/>
                    </a:cubicBezTo>
                    <a:cubicBezTo>
                      <a:pt x="3640" y="3318"/>
                      <a:pt x="3718" y="3300"/>
                      <a:pt x="3786" y="3263"/>
                    </a:cubicBezTo>
                    <a:lnTo>
                      <a:pt x="5679" y="2167"/>
                    </a:lnTo>
                    <a:cubicBezTo>
                      <a:pt x="5810" y="2084"/>
                      <a:pt x="5834" y="1977"/>
                      <a:pt x="5715" y="1905"/>
                    </a:cubicBezTo>
                    <a:lnTo>
                      <a:pt x="2489" y="48"/>
                    </a:lnTo>
                    <a:cubicBezTo>
                      <a:pt x="2423" y="15"/>
                      <a:pt x="2353" y="0"/>
                      <a:pt x="2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8"/>
              <p:cNvSpPr/>
              <p:nvPr/>
            </p:nvSpPr>
            <p:spPr>
              <a:xfrm>
                <a:off x="3042338" y="3501700"/>
                <a:ext cx="700400" cy="403300"/>
              </a:xfrm>
              <a:custGeom>
                <a:avLst/>
                <a:gdLst/>
                <a:ahLst/>
                <a:cxnLst/>
                <a:rect l="l" t="t" r="r" b="b"/>
                <a:pathLst>
                  <a:path w="28016" h="16132" extrusionOk="0">
                    <a:moveTo>
                      <a:pt x="2294" y="0"/>
                    </a:moveTo>
                    <a:cubicBezTo>
                      <a:pt x="2206" y="0"/>
                      <a:pt x="2117" y="22"/>
                      <a:pt x="2036" y="62"/>
                    </a:cubicBezTo>
                    <a:lnTo>
                      <a:pt x="155" y="1158"/>
                    </a:lnTo>
                    <a:cubicBezTo>
                      <a:pt x="12" y="1229"/>
                      <a:pt x="0" y="1348"/>
                      <a:pt x="119" y="1419"/>
                    </a:cubicBezTo>
                    <a:lnTo>
                      <a:pt x="25539" y="16088"/>
                    </a:lnTo>
                    <a:cubicBezTo>
                      <a:pt x="25607" y="16116"/>
                      <a:pt x="25678" y="16131"/>
                      <a:pt x="25749" y="16131"/>
                    </a:cubicBezTo>
                    <a:cubicBezTo>
                      <a:pt x="25827" y="16131"/>
                      <a:pt x="25905" y="16113"/>
                      <a:pt x="25980" y="16076"/>
                    </a:cubicBezTo>
                    <a:lnTo>
                      <a:pt x="27873" y="14981"/>
                    </a:lnTo>
                    <a:cubicBezTo>
                      <a:pt x="28004" y="14897"/>
                      <a:pt x="28016" y="14790"/>
                      <a:pt x="27909" y="14719"/>
                    </a:cubicBezTo>
                    <a:lnTo>
                      <a:pt x="2489" y="38"/>
                    </a:lnTo>
                    <a:cubicBezTo>
                      <a:pt x="2427" y="13"/>
                      <a:pt x="2361" y="0"/>
                      <a:pt x="2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 name="Google Shape;565;p18"/>
            <p:cNvSpPr/>
            <p:nvPr/>
          </p:nvSpPr>
          <p:spPr>
            <a:xfrm>
              <a:off x="3548638" y="2988300"/>
              <a:ext cx="838525" cy="489075"/>
            </a:xfrm>
            <a:custGeom>
              <a:avLst/>
              <a:gdLst/>
              <a:ahLst/>
              <a:cxnLst/>
              <a:rect l="l" t="t" r="r" b="b"/>
              <a:pathLst>
                <a:path w="33541" h="19563" extrusionOk="0">
                  <a:moveTo>
                    <a:pt x="32481" y="13526"/>
                  </a:moveTo>
                  <a:lnTo>
                    <a:pt x="9585" y="298"/>
                  </a:lnTo>
                  <a:cubicBezTo>
                    <a:pt x="9073" y="0"/>
                    <a:pt x="8180" y="48"/>
                    <a:pt x="7585" y="381"/>
                  </a:cubicBezTo>
                  <a:lnTo>
                    <a:pt x="680" y="4370"/>
                  </a:lnTo>
                  <a:lnTo>
                    <a:pt x="1" y="4215"/>
                  </a:lnTo>
                  <a:lnTo>
                    <a:pt x="1" y="5132"/>
                  </a:lnTo>
                  <a:cubicBezTo>
                    <a:pt x="25" y="5346"/>
                    <a:pt x="156" y="5537"/>
                    <a:pt x="346" y="5632"/>
                  </a:cubicBezTo>
                  <a:lnTo>
                    <a:pt x="23968" y="19265"/>
                  </a:lnTo>
                  <a:cubicBezTo>
                    <a:pt x="24480" y="19562"/>
                    <a:pt x="25373" y="19527"/>
                    <a:pt x="25968" y="19181"/>
                  </a:cubicBezTo>
                  <a:lnTo>
                    <a:pt x="33053" y="15098"/>
                  </a:lnTo>
                  <a:cubicBezTo>
                    <a:pt x="33374" y="14907"/>
                    <a:pt x="33541" y="14669"/>
                    <a:pt x="33541" y="14443"/>
                  </a:cubicBezTo>
                  <a:lnTo>
                    <a:pt x="33541" y="13526"/>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8"/>
            <p:cNvSpPr/>
            <p:nvPr/>
          </p:nvSpPr>
          <p:spPr>
            <a:xfrm>
              <a:off x="3548638" y="2968000"/>
              <a:ext cx="838525" cy="484075"/>
            </a:xfrm>
            <a:custGeom>
              <a:avLst/>
              <a:gdLst/>
              <a:ahLst/>
              <a:cxnLst/>
              <a:rect l="l" t="t" r="r" b="b"/>
              <a:pathLst>
                <a:path w="33541" h="19363" extrusionOk="0">
                  <a:moveTo>
                    <a:pt x="8720" y="1"/>
                  </a:moveTo>
                  <a:cubicBezTo>
                    <a:pt x="8327" y="1"/>
                    <a:pt x="7911" y="94"/>
                    <a:pt x="7585" y="277"/>
                  </a:cubicBezTo>
                  <a:lnTo>
                    <a:pt x="489" y="4372"/>
                  </a:lnTo>
                  <a:cubicBezTo>
                    <a:pt x="168" y="4563"/>
                    <a:pt x="1" y="4801"/>
                    <a:pt x="1" y="5027"/>
                  </a:cubicBezTo>
                  <a:cubicBezTo>
                    <a:pt x="25" y="5242"/>
                    <a:pt x="156" y="5432"/>
                    <a:pt x="346" y="5527"/>
                  </a:cubicBezTo>
                  <a:lnTo>
                    <a:pt x="23968" y="19160"/>
                  </a:lnTo>
                  <a:cubicBezTo>
                    <a:pt x="24202" y="19296"/>
                    <a:pt x="24517" y="19363"/>
                    <a:pt x="24845" y="19363"/>
                  </a:cubicBezTo>
                  <a:cubicBezTo>
                    <a:pt x="25235" y="19363"/>
                    <a:pt x="25646" y="19269"/>
                    <a:pt x="25968" y="19088"/>
                  </a:cubicBezTo>
                  <a:lnTo>
                    <a:pt x="33053" y="14993"/>
                  </a:lnTo>
                  <a:cubicBezTo>
                    <a:pt x="33374" y="14802"/>
                    <a:pt x="33541" y="14564"/>
                    <a:pt x="33541" y="14338"/>
                  </a:cubicBezTo>
                  <a:cubicBezTo>
                    <a:pt x="33529" y="14112"/>
                    <a:pt x="33398" y="13921"/>
                    <a:pt x="33195" y="13838"/>
                  </a:cubicBezTo>
                  <a:lnTo>
                    <a:pt x="9585" y="193"/>
                  </a:lnTo>
                  <a:cubicBezTo>
                    <a:pt x="9354" y="64"/>
                    <a:pt x="9045" y="1"/>
                    <a:pt x="8720" y="1"/>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8"/>
            <p:cNvSpPr/>
            <p:nvPr/>
          </p:nvSpPr>
          <p:spPr>
            <a:xfrm>
              <a:off x="3760888" y="2885900"/>
              <a:ext cx="414350" cy="444425"/>
            </a:xfrm>
            <a:custGeom>
              <a:avLst/>
              <a:gdLst/>
              <a:ahLst/>
              <a:cxnLst/>
              <a:rect l="l" t="t" r="r" b="b"/>
              <a:pathLst>
                <a:path w="16574" h="17777" extrusionOk="0">
                  <a:moveTo>
                    <a:pt x="14323" y="8073"/>
                  </a:moveTo>
                  <a:lnTo>
                    <a:pt x="0" y="1"/>
                  </a:lnTo>
                  <a:lnTo>
                    <a:pt x="0" y="8680"/>
                  </a:lnTo>
                  <a:cubicBezTo>
                    <a:pt x="0" y="8728"/>
                    <a:pt x="24" y="8764"/>
                    <a:pt x="71" y="8787"/>
                  </a:cubicBezTo>
                  <a:lnTo>
                    <a:pt x="15526" y="17705"/>
                  </a:lnTo>
                  <a:cubicBezTo>
                    <a:pt x="15669" y="17777"/>
                    <a:pt x="15835" y="17765"/>
                    <a:pt x="15966" y="17693"/>
                  </a:cubicBezTo>
                  <a:lnTo>
                    <a:pt x="16466" y="17408"/>
                  </a:lnTo>
                  <a:cubicBezTo>
                    <a:pt x="16526" y="17372"/>
                    <a:pt x="16574" y="17324"/>
                    <a:pt x="16574" y="17253"/>
                  </a:cubicBezTo>
                  <a:lnTo>
                    <a:pt x="16574" y="8573"/>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8"/>
            <p:cNvSpPr/>
            <p:nvPr/>
          </p:nvSpPr>
          <p:spPr>
            <a:xfrm>
              <a:off x="3759688" y="2873400"/>
              <a:ext cx="415550" cy="239350"/>
            </a:xfrm>
            <a:custGeom>
              <a:avLst/>
              <a:gdLst/>
              <a:ahLst/>
              <a:cxnLst/>
              <a:rect l="l" t="t" r="r" b="b"/>
              <a:pathLst>
                <a:path w="16622" h="9574" extrusionOk="0">
                  <a:moveTo>
                    <a:pt x="878" y="0"/>
                  </a:moveTo>
                  <a:cubicBezTo>
                    <a:pt x="796" y="0"/>
                    <a:pt x="714" y="21"/>
                    <a:pt x="643" y="60"/>
                  </a:cubicBezTo>
                  <a:lnTo>
                    <a:pt x="143" y="346"/>
                  </a:lnTo>
                  <a:cubicBezTo>
                    <a:pt x="12" y="429"/>
                    <a:pt x="0" y="536"/>
                    <a:pt x="119" y="608"/>
                  </a:cubicBezTo>
                  <a:lnTo>
                    <a:pt x="15574" y="9526"/>
                  </a:lnTo>
                  <a:cubicBezTo>
                    <a:pt x="15639" y="9558"/>
                    <a:pt x="15707" y="9574"/>
                    <a:pt x="15776" y="9574"/>
                  </a:cubicBezTo>
                  <a:cubicBezTo>
                    <a:pt x="15856" y="9574"/>
                    <a:pt x="15937" y="9552"/>
                    <a:pt x="16014" y="9514"/>
                  </a:cubicBezTo>
                  <a:lnTo>
                    <a:pt x="16502" y="9228"/>
                  </a:lnTo>
                  <a:cubicBezTo>
                    <a:pt x="16562" y="9204"/>
                    <a:pt x="16610" y="9145"/>
                    <a:pt x="16622" y="9073"/>
                  </a:cubicBezTo>
                  <a:cubicBezTo>
                    <a:pt x="16610" y="9026"/>
                    <a:pt x="16586" y="8990"/>
                    <a:pt x="16538" y="8966"/>
                  </a:cubicBezTo>
                  <a:lnTo>
                    <a:pt x="1084" y="48"/>
                  </a:lnTo>
                  <a:cubicBezTo>
                    <a:pt x="1018" y="15"/>
                    <a:pt x="948" y="0"/>
                    <a:pt x="878" y="0"/>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8"/>
            <p:cNvSpPr/>
            <p:nvPr/>
          </p:nvSpPr>
          <p:spPr>
            <a:xfrm>
              <a:off x="3248613" y="1504175"/>
              <a:ext cx="1450200" cy="1892225"/>
            </a:xfrm>
            <a:custGeom>
              <a:avLst/>
              <a:gdLst/>
              <a:ahLst/>
              <a:cxnLst/>
              <a:rect l="l" t="t" r="r" b="b"/>
              <a:pathLst>
                <a:path w="58008" h="75689" extrusionOk="0">
                  <a:moveTo>
                    <a:pt x="56710" y="31219"/>
                  </a:moveTo>
                  <a:lnTo>
                    <a:pt x="2977" y="203"/>
                  </a:lnTo>
                  <a:cubicBezTo>
                    <a:pt x="2655" y="13"/>
                    <a:pt x="2358" y="1"/>
                    <a:pt x="2132" y="132"/>
                  </a:cubicBezTo>
                  <a:lnTo>
                    <a:pt x="0" y="1358"/>
                  </a:lnTo>
                  <a:lnTo>
                    <a:pt x="1679" y="2549"/>
                  </a:lnTo>
                  <a:lnTo>
                    <a:pt x="1679" y="40875"/>
                  </a:lnTo>
                  <a:cubicBezTo>
                    <a:pt x="1679" y="41828"/>
                    <a:pt x="2263" y="42947"/>
                    <a:pt x="2977" y="43363"/>
                  </a:cubicBezTo>
                  <a:lnTo>
                    <a:pt x="55353" y="73605"/>
                  </a:lnTo>
                  <a:lnTo>
                    <a:pt x="55424" y="75689"/>
                  </a:lnTo>
                  <a:lnTo>
                    <a:pt x="57555" y="74451"/>
                  </a:lnTo>
                  <a:cubicBezTo>
                    <a:pt x="57829" y="74296"/>
                    <a:pt x="58008" y="73927"/>
                    <a:pt x="58008" y="73403"/>
                  </a:cubicBezTo>
                  <a:lnTo>
                    <a:pt x="58008" y="33707"/>
                  </a:lnTo>
                  <a:cubicBezTo>
                    <a:pt x="58008" y="32743"/>
                    <a:pt x="57424" y="31636"/>
                    <a:pt x="56710" y="31219"/>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8"/>
            <p:cNvSpPr/>
            <p:nvPr/>
          </p:nvSpPr>
          <p:spPr>
            <a:xfrm>
              <a:off x="3237288" y="1535150"/>
              <a:ext cx="1408250" cy="1864225"/>
            </a:xfrm>
            <a:custGeom>
              <a:avLst/>
              <a:gdLst/>
              <a:ahLst/>
              <a:cxnLst/>
              <a:rect l="l" t="t" r="r" b="b"/>
              <a:pathLst>
                <a:path w="56330" h="74569" extrusionOk="0">
                  <a:moveTo>
                    <a:pt x="55032" y="31206"/>
                  </a:moveTo>
                  <a:lnTo>
                    <a:pt x="1299" y="203"/>
                  </a:lnTo>
                  <a:cubicBezTo>
                    <a:pt x="977" y="12"/>
                    <a:pt x="680" y="0"/>
                    <a:pt x="453" y="131"/>
                  </a:cubicBezTo>
                  <a:cubicBezTo>
                    <a:pt x="180" y="286"/>
                    <a:pt x="1" y="655"/>
                    <a:pt x="1" y="1179"/>
                  </a:cubicBezTo>
                  <a:lnTo>
                    <a:pt x="1" y="40862"/>
                  </a:lnTo>
                  <a:cubicBezTo>
                    <a:pt x="1" y="41827"/>
                    <a:pt x="584" y="42934"/>
                    <a:pt x="1299" y="43351"/>
                  </a:cubicBezTo>
                  <a:lnTo>
                    <a:pt x="55032" y="74367"/>
                  </a:lnTo>
                  <a:cubicBezTo>
                    <a:pt x="55353" y="74557"/>
                    <a:pt x="55651" y="74569"/>
                    <a:pt x="55877" y="74438"/>
                  </a:cubicBezTo>
                  <a:cubicBezTo>
                    <a:pt x="56151" y="74283"/>
                    <a:pt x="56329" y="73914"/>
                    <a:pt x="56329" y="73390"/>
                  </a:cubicBezTo>
                  <a:lnTo>
                    <a:pt x="56329" y="33695"/>
                  </a:lnTo>
                  <a:cubicBezTo>
                    <a:pt x="56329" y="32742"/>
                    <a:pt x="55746" y="31623"/>
                    <a:pt x="55032" y="31206"/>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8"/>
            <p:cNvSpPr/>
            <p:nvPr/>
          </p:nvSpPr>
          <p:spPr>
            <a:xfrm>
              <a:off x="3266763" y="1573550"/>
              <a:ext cx="1349000" cy="1787150"/>
            </a:xfrm>
            <a:custGeom>
              <a:avLst/>
              <a:gdLst/>
              <a:ahLst/>
              <a:cxnLst/>
              <a:rect l="l" t="t" r="r" b="b"/>
              <a:pathLst>
                <a:path w="53960" h="71486" extrusionOk="0">
                  <a:moveTo>
                    <a:pt x="53174" y="30492"/>
                  </a:moveTo>
                  <a:lnTo>
                    <a:pt x="798" y="250"/>
                  </a:lnTo>
                  <a:cubicBezTo>
                    <a:pt x="358" y="0"/>
                    <a:pt x="1" y="274"/>
                    <a:pt x="1" y="845"/>
                  </a:cubicBezTo>
                  <a:lnTo>
                    <a:pt x="1" y="39481"/>
                  </a:lnTo>
                  <a:cubicBezTo>
                    <a:pt x="1" y="40065"/>
                    <a:pt x="358" y="40743"/>
                    <a:pt x="798" y="40993"/>
                  </a:cubicBezTo>
                  <a:lnTo>
                    <a:pt x="53174" y="71235"/>
                  </a:lnTo>
                  <a:cubicBezTo>
                    <a:pt x="53603" y="71485"/>
                    <a:pt x="53960" y="71223"/>
                    <a:pt x="53960" y="70640"/>
                  </a:cubicBezTo>
                  <a:lnTo>
                    <a:pt x="53960" y="32004"/>
                  </a:lnTo>
                  <a:cubicBezTo>
                    <a:pt x="53960" y="31421"/>
                    <a:pt x="53614" y="30742"/>
                    <a:pt x="53174" y="30492"/>
                  </a:cubicBez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 name="Google Shape;572;p18"/>
          <p:cNvGrpSpPr/>
          <p:nvPr/>
        </p:nvGrpSpPr>
        <p:grpSpPr>
          <a:xfrm>
            <a:off x="367528" y="2396572"/>
            <a:ext cx="5274025" cy="765462"/>
            <a:chOff x="4514643" y="2006721"/>
            <a:chExt cx="5274025" cy="765462"/>
          </a:xfrm>
        </p:grpSpPr>
        <p:sp>
          <p:nvSpPr>
            <p:cNvPr id="573" name="Google Shape;573;p18"/>
            <p:cNvSpPr/>
            <p:nvPr/>
          </p:nvSpPr>
          <p:spPr>
            <a:xfrm>
              <a:off x="4514643" y="2096271"/>
              <a:ext cx="581400" cy="5814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 name="Google Shape;574;p18"/>
            <p:cNvGrpSpPr/>
            <p:nvPr/>
          </p:nvGrpSpPr>
          <p:grpSpPr>
            <a:xfrm>
              <a:off x="5277960" y="2006721"/>
              <a:ext cx="4510708" cy="765462"/>
              <a:chOff x="5277960" y="2006721"/>
              <a:chExt cx="4510708" cy="765462"/>
            </a:xfrm>
          </p:grpSpPr>
          <p:sp>
            <p:nvSpPr>
              <p:cNvPr id="575" name="Google Shape;575;p18"/>
              <p:cNvSpPr txBox="1"/>
              <p:nvPr/>
            </p:nvSpPr>
            <p:spPr>
              <a:xfrm flipH="1">
                <a:off x="5277960" y="2006721"/>
                <a:ext cx="2992800" cy="25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Phạm vi của hệ thống</a:t>
                </a:r>
              </a:p>
            </p:txBody>
          </p:sp>
          <p:sp>
            <p:nvSpPr>
              <p:cNvPr id="576" name="Google Shape;576;p18"/>
              <p:cNvSpPr txBox="1"/>
              <p:nvPr/>
            </p:nvSpPr>
            <p:spPr>
              <a:xfrm flipH="1">
                <a:off x="5277960" y="2245083"/>
                <a:ext cx="4510708" cy="5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vi-VN" sz="1200">
                    <a:latin typeface="Roboto"/>
                    <a:ea typeface="Roboto"/>
                    <a:cs typeface="Roboto"/>
                    <a:sym typeface="Roboto"/>
                  </a:rPr>
                  <a:t>Quản lý thông tin về sản phẩm bao gồm: tên sản phẩm, mô tả, giá, số lượng tồn kho, danh mục, và hình ảnh sản phẩm. </a:t>
                </a:r>
                <a:endParaRPr lang="en-US" sz="1200">
                  <a:latin typeface="Roboto"/>
                  <a:ea typeface="Roboto"/>
                  <a:cs typeface="Roboto"/>
                  <a:sym typeface="Roboto"/>
                </a:endParaRPr>
              </a:p>
              <a:p>
                <a:pPr marL="0" lvl="0" indent="0" algn="l" rtl="0">
                  <a:spcBef>
                    <a:spcPts val="0"/>
                  </a:spcBef>
                  <a:spcAft>
                    <a:spcPts val="0"/>
                  </a:spcAft>
                  <a:buNone/>
                </a:pPr>
                <a:endParaRPr lang="vi-VN" sz="1200">
                  <a:latin typeface="Roboto"/>
                  <a:ea typeface="Roboto"/>
                  <a:cs typeface="Roboto"/>
                  <a:sym typeface="Roboto"/>
                </a:endParaRPr>
              </a:p>
              <a:p>
                <a:pPr marL="0" lvl="0" indent="0" algn="l" rtl="0">
                  <a:spcBef>
                    <a:spcPts val="0"/>
                  </a:spcBef>
                  <a:spcAft>
                    <a:spcPts val="0"/>
                  </a:spcAft>
                  <a:buNone/>
                </a:pPr>
                <a:r>
                  <a:rPr lang="vi-VN" sz="1200">
                    <a:latin typeface="Roboto"/>
                    <a:ea typeface="Roboto"/>
                    <a:cs typeface="Roboto"/>
                    <a:sym typeface="Roboto"/>
                  </a:rPr>
                  <a:t>Quản lý đơn hàng gồm: tạo đơn hàng mới, cập nhật trạng thái đơn hàng, xác định các sản phẩm trong mỗi đơn hàng.</a:t>
                </a:r>
              </a:p>
            </p:txBody>
          </p:sp>
        </p:grpSp>
      </p:grpSp>
      <p:grpSp>
        <p:nvGrpSpPr>
          <p:cNvPr id="587" name="Google Shape;587;p18"/>
          <p:cNvGrpSpPr/>
          <p:nvPr/>
        </p:nvGrpSpPr>
        <p:grpSpPr>
          <a:xfrm>
            <a:off x="367528" y="1446851"/>
            <a:ext cx="3756117" cy="770424"/>
            <a:chOff x="4514643" y="1057000"/>
            <a:chExt cx="3756117" cy="770424"/>
          </a:xfrm>
        </p:grpSpPr>
        <p:sp>
          <p:nvSpPr>
            <p:cNvPr id="588" name="Google Shape;588;p18"/>
            <p:cNvSpPr/>
            <p:nvPr/>
          </p:nvSpPr>
          <p:spPr>
            <a:xfrm>
              <a:off x="4514643" y="1151512"/>
              <a:ext cx="581400" cy="581400"/>
            </a:xfrm>
            <a:prstGeom prst="roundRect">
              <a:avLst>
                <a:gd name="adj" fmla="val 16667"/>
              </a:avLst>
            </a:pr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18"/>
            <p:cNvGrpSpPr/>
            <p:nvPr/>
          </p:nvGrpSpPr>
          <p:grpSpPr>
            <a:xfrm>
              <a:off x="5277960" y="1057000"/>
              <a:ext cx="2992800" cy="770424"/>
              <a:chOff x="5277960" y="1057000"/>
              <a:chExt cx="2992800" cy="770424"/>
            </a:xfrm>
          </p:grpSpPr>
          <p:sp>
            <p:nvSpPr>
              <p:cNvPr id="590" name="Google Shape;590;p18"/>
              <p:cNvSpPr txBox="1"/>
              <p:nvPr/>
            </p:nvSpPr>
            <p:spPr>
              <a:xfrm flipH="1">
                <a:off x="5277960" y="1057000"/>
                <a:ext cx="2992800" cy="253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Tên hệ thống</a:t>
                </a:r>
                <a:endParaRPr sz="1800">
                  <a:latin typeface="Fira Sans Extra Condensed SemiBold"/>
                  <a:ea typeface="Fira Sans Extra Condensed SemiBold"/>
                  <a:cs typeface="Fira Sans Extra Condensed SemiBold"/>
                  <a:sym typeface="Fira Sans Extra Condensed SemiBold"/>
                </a:endParaRPr>
              </a:p>
            </p:txBody>
          </p:sp>
          <p:sp>
            <p:nvSpPr>
              <p:cNvPr id="591" name="Google Shape;591;p18"/>
              <p:cNvSpPr txBox="1"/>
              <p:nvPr/>
            </p:nvSpPr>
            <p:spPr>
              <a:xfrm flipH="1">
                <a:off x="5277960" y="1300324"/>
                <a:ext cx="2992800" cy="52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a:latin typeface="Roboto"/>
                    <a:ea typeface="Roboto"/>
                    <a:cs typeface="Roboto"/>
                    <a:sym typeface="Roboto"/>
                  </a:rPr>
                  <a:t>Quản lý sàn thương mại điện tử</a:t>
                </a:r>
                <a:endParaRPr sz="1200">
                  <a:latin typeface="Roboto"/>
                  <a:ea typeface="Roboto"/>
                  <a:cs typeface="Roboto"/>
                  <a:sym typeface="Roboto"/>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03"/>
                                        </p:tgtEl>
                                        <p:attrNameLst>
                                          <p:attrName>style.visibility</p:attrName>
                                        </p:attrNameLst>
                                      </p:cBhvr>
                                      <p:to>
                                        <p:strVal val="visible"/>
                                      </p:to>
                                    </p:set>
                                    <p:animEffect transition="in" filter="barn(inVertical)">
                                      <p:cBhvr>
                                        <p:cTn id="7" dur="500"/>
                                        <p:tgtEl>
                                          <p:spTgt spid="50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87"/>
                                        </p:tgtEl>
                                        <p:attrNameLst>
                                          <p:attrName>style.visibility</p:attrName>
                                        </p:attrNameLst>
                                      </p:cBhvr>
                                      <p:to>
                                        <p:strVal val="visible"/>
                                      </p:to>
                                    </p:set>
                                    <p:animEffect transition="in" filter="barn(inVertical)">
                                      <p:cBhvr>
                                        <p:cTn id="12" dur="500"/>
                                        <p:tgtEl>
                                          <p:spTgt spid="587"/>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572"/>
                                        </p:tgtEl>
                                        <p:attrNameLst>
                                          <p:attrName>style.visibility</p:attrName>
                                        </p:attrNameLst>
                                      </p:cBhvr>
                                      <p:to>
                                        <p:strVal val="visible"/>
                                      </p:to>
                                    </p:set>
                                    <p:animEffect transition="in" filter="barn(inVertical)">
                                      <p:cBhvr>
                                        <p:cTn id="17" dur="500"/>
                                        <p:tgtEl>
                                          <p:spTgt spid="5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3F580-0121-A808-E0E4-021A83C3E928}"/>
              </a:ext>
            </a:extLst>
          </p:cNvPr>
          <p:cNvSpPr>
            <a:spLocks noGrp="1"/>
          </p:cNvSpPr>
          <p:nvPr>
            <p:ph type="title"/>
          </p:nvPr>
        </p:nvSpPr>
        <p:spPr>
          <a:xfrm>
            <a:off x="98600" y="241751"/>
            <a:ext cx="7823597" cy="1050398"/>
          </a:xfrm>
        </p:spPr>
        <p:txBody>
          <a:bodyPr/>
          <a:lstStyle/>
          <a:p>
            <a:r>
              <a:rPr lang="en-GB"/>
              <a:t>Mô</a:t>
            </a:r>
            <a:br>
              <a:rPr lang="en-GB"/>
            </a:br>
            <a:r>
              <a:rPr lang="en-GB"/>
              <a:t>hình</a:t>
            </a:r>
            <a:br>
              <a:rPr lang="en-GB"/>
            </a:br>
            <a:r>
              <a:rPr lang="en-GB"/>
              <a:t>vật</a:t>
            </a:r>
            <a:br>
              <a:rPr lang="en-GB"/>
            </a:br>
            <a:r>
              <a:rPr lang="en-GB"/>
              <a:t>lý</a:t>
            </a:r>
            <a:br>
              <a:rPr lang="en-GB"/>
            </a:br>
            <a:r>
              <a:rPr lang="en-GB"/>
              <a:t>sau</a:t>
            </a:r>
            <a:br>
              <a:rPr lang="en-GB"/>
            </a:br>
            <a:r>
              <a:rPr lang="en-GB"/>
              <a:t>cùng</a:t>
            </a:r>
          </a:p>
        </p:txBody>
      </p:sp>
      <p:pic>
        <p:nvPicPr>
          <p:cNvPr id="7" name="Picture 6" descr="A diagram of a company&#10;&#10;Description automatically generated">
            <a:extLst>
              <a:ext uri="{FF2B5EF4-FFF2-40B4-BE49-F238E27FC236}">
                <a16:creationId xmlns:a16="http://schemas.microsoft.com/office/drawing/2014/main" id="{CDA348A5-A318-041C-642E-D478A55A58E8}"/>
              </a:ext>
            </a:extLst>
          </p:cNvPr>
          <p:cNvPicPr>
            <a:picLocks noChangeAspect="1"/>
          </p:cNvPicPr>
          <p:nvPr/>
        </p:nvPicPr>
        <p:blipFill>
          <a:blip r:embed="rId2"/>
          <a:stretch>
            <a:fillRect/>
          </a:stretch>
        </p:blipFill>
        <p:spPr>
          <a:xfrm>
            <a:off x="1262664" y="84577"/>
            <a:ext cx="6618671" cy="4974345"/>
          </a:xfrm>
          <a:prstGeom prst="rect">
            <a:avLst/>
          </a:prstGeom>
        </p:spPr>
      </p:pic>
    </p:spTree>
    <p:extLst>
      <p:ext uri="{BB962C8B-B14F-4D97-AF65-F5344CB8AC3E}">
        <p14:creationId xmlns:p14="http://schemas.microsoft.com/office/powerpoint/2010/main" val="3283880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B42C3-E4E2-C5CC-33AE-F460CFFE1513}"/>
              </a:ext>
            </a:extLst>
          </p:cNvPr>
          <p:cNvSpPr>
            <a:spLocks noGrp="1"/>
          </p:cNvSpPr>
          <p:nvPr>
            <p:ph type="title"/>
          </p:nvPr>
        </p:nvSpPr>
        <p:spPr>
          <a:xfrm>
            <a:off x="513383" y="66668"/>
            <a:ext cx="7716441" cy="1050398"/>
          </a:xfrm>
        </p:spPr>
        <p:txBody>
          <a:bodyPr/>
          <a:lstStyle/>
          <a:p>
            <a:r>
              <a:rPr lang="en-GB"/>
              <a:t>Giải pháp giải quyết vấn đề hiệu năng</a:t>
            </a:r>
          </a:p>
        </p:txBody>
      </p:sp>
      <p:sp>
        <p:nvSpPr>
          <p:cNvPr id="4" name="TextBox 3">
            <a:extLst>
              <a:ext uri="{FF2B5EF4-FFF2-40B4-BE49-F238E27FC236}">
                <a16:creationId xmlns:a16="http://schemas.microsoft.com/office/drawing/2014/main" id="{9667F073-5FFC-B51F-881B-DCD3C915A7E5}"/>
              </a:ext>
            </a:extLst>
          </p:cNvPr>
          <p:cNvSpPr txBox="1"/>
          <p:nvPr/>
        </p:nvSpPr>
        <p:spPr>
          <a:xfrm>
            <a:off x="628886" y="591867"/>
            <a:ext cx="7886225" cy="2308324"/>
          </a:xfrm>
          <a:prstGeom prst="rect">
            <a:avLst/>
          </a:prstGeom>
          <a:noFill/>
        </p:spPr>
        <p:txBody>
          <a:bodyPr wrap="square">
            <a:spAutoFit/>
          </a:bodyPr>
          <a:lstStyle/>
          <a:p>
            <a:r>
              <a:rPr lang="vi-VN">
                <a:solidFill>
                  <a:srgbClr val="FFFF00"/>
                </a:solidFill>
              </a:rPr>
              <a:t>Replica Set:</a:t>
            </a:r>
          </a:p>
          <a:p>
            <a:r>
              <a:rPr lang="vi-VN"/>
              <a:t>-	Sử dụng readPreference vào các node secondary để sử dụng cho computed pattern.</a:t>
            </a:r>
          </a:p>
          <a:p>
            <a:r>
              <a:rPr lang="vi-VN">
                <a:solidFill>
                  <a:srgbClr val="FFFF00"/>
                </a:solidFill>
              </a:rPr>
              <a:t>Shard Cluster:</a:t>
            </a:r>
          </a:p>
          <a:p>
            <a:r>
              <a:rPr lang="vi-VN"/>
              <a:t>-	Phân tán dữ liệu của các collection thường xuyên được sử dụng (sản phẩm, khách hàng, hóa đơn,…) vào nhiều shard để giảm áp lực lên một node cụ thể trong một shard.</a:t>
            </a:r>
          </a:p>
          <a:p>
            <a:endParaRPr lang="vi-VN"/>
          </a:p>
        </p:txBody>
      </p:sp>
      <p:sp>
        <p:nvSpPr>
          <p:cNvPr id="5" name="TextBox 4">
            <a:extLst>
              <a:ext uri="{FF2B5EF4-FFF2-40B4-BE49-F238E27FC236}">
                <a16:creationId xmlns:a16="http://schemas.microsoft.com/office/drawing/2014/main" id="{8876EA34-AE80-483C-7FBB-775123C33859}"/>
              </a:ext>
            </a:extLst>
          </p:cNvPr>
          <p:cNvSpPr txBox="1"/>
          <p:nvPr/>
        </p:nvSpPr>
        <p:spPr>
          <a:xfrm>
            <a:off x="628885" y="2589529"/>
            <a:ext cx="4572000" cy="374077"/>
          </a:xfrm>
          <a:prstGeom prst="rect">
            <a:avLst/>
          </a:prstGeom>
          <a:noFill/>
        </p:spPr>
        <p:txBody>
          <a:bodyPr wrap="square">
            <a:spAutoFit/>
          </a:bodyPr>
          <a:lstStyle/>
          <a:p>
            <a:pPr>
              <a:lnSpc>
                <a:spcPct val="107000"/>
              </a:lnSpc>
              <a:spcAft>
                <a:spcPts val="800"/>
              </a:spcAft>
            </a:pPr>
            <a:r>
              <a:rPr lang="en-US" sz="1800" b="1">
                <a:solidFill>
                  <a:srgbClr val="FFFF00"/>
                </a:solidFill>
                <a:effectLst/>
                <a:latin typeface="Times New Roman" panose="02020603050405020304" pitchFamily="18" charset="0"/>
                <a:ea typeface="Calibri" panose="020F0502020204030204" pitchFamily="34" charset="0"/>
              </a:rPr>
              <a:t>Chỉ mục (index):</a:t>
            </a:r>
            <a:endParaRPr lang="en-GB" sz="1400" b="1">
              <a:solidFill>
                <a:srgbClr val="FFFF00"/>
              </a:solidFill>
              <a:effectLst/>
              <a:latin typeface="Calibri" panose="020F0502020204030204" pitchFamily="34" charset="0"/>
              <a:ea typeface="Calibri" panose="020F0502020204030204" pitchFamily="34" charset="0"/>
            </a:endParaRPr>
          </a:p>
        </p:txBody>
      </p:sp>
      <p:sp>
        <p:nvSpPr>
          <p:cNvPr id="7" name="TextBox 6">
            <a:extLst>
              <a:ext uri="{FF2B5EF4-FFF2-40B4-BE49-F238E27FC236}">
                <a16:creationId xmlns:a16="http://schemas.microsoft.com/office/drawing/2014/main" id="{4C2C1AD2-E2E7-070D-23B7-7DD518211348}"/>
              </a:ext>
            </a:extLst>
          </p:cNvPr>
          <p:cNvSpPr txBox="1"/>
          <p:nvPr/>
        </p:nvSpPr>
        <p:spPr>
          <a:xfrm>
            <a:off x="628885" y="2872970"/>
            <a:ext cx="6758313" cy="372025"/>
          </a:xfrm>
          <a:prstGeom prst="rect">
            <a:avLst/>
          </a:prstGeom>
          <a:noFill/>
        </p:spPr>
        <p:txBody>
          <a:bodyPr wrap="square">
            <a:spAutoFit/>
          </a:bodyPr>
          <a:lstStyle/>
          <a:p>
            <a:pPr marL="342900" lvl="0" indent="-342900">
              <a:lnSpc>
                <a:spcPct val="106000"/>
              </a:lnSpc>
              <a:buFont typeface="Calibri" panose="020F0502020204030204" pitchFamily="34" charset="0"/>
              <a:buChar char="-"/>
            </a:pPr>
            <a:r>
              <a:rPr lang="en-US" sz="1800">
                <a:effectLst/>
                <a:latin typeface="Times New Roman" panose="02020603050405020304" pitchFamily="18" charset="0"/>
                <a:ea typeface="Times New Roman" panose="02020603050405020304" pitchFamily="18" charset="0"/>
                <a:cs typeface="Angsana New" panose="02020603050405020304" pitchFamily="18" charset="-34"/>
              </a:rPr>
              <a:t>Áp dụng Covered query trong truy xuất dữ liệu của sản phẩm:</a:t>
            </a:r>
            <a:endParaRPr lang="en-GB" sz="1400">
              <a:effectLst/>
              <a:latin typeface="Calibri" panose="020F0502020204030204" pitchFamily="34" charset="0"/>
              <a:ea typeface="Times New Roman" panose="02020603050405020304" pitchFamily="18" charset="0"/>
              <a:cs typeface="Angsana New" panose="02020603050405020304" pitchFamily="18" charset="-34"/>
            </a:endParaRPr>
          </a:p>
        </p:txBody>
      </p:sp>
      <p:sp>
        <p:nvSpPr>
          <p:cNvPr id="9" name="TextBox 8">
            <a:extLst>
              <a:ext uri="{FF2B5EF4-FFF2-40B4-BE49-F238E27FC236}">
                <a16:creationId xmlns:a16="http://schemas.microsoft.com/office/drawing/2014/main" id="{B00B6756-86F6-972F-CD99-59E639703982}"/>
              </a:ext>
            </a:extLst>
          </p:cNvPr>
          <p:cNvSpPr txBox="1"/>
          <p:nvPr/>
        </p:nvSpPr>
        <p:spPr>
          <a:xfrm>
            <a:off x="628884" y="3220562"/>
            <a:ext cx="6427113" cy="1546449"/>
          </a:xfrm>
          <a:prstGeom prst="rect">
            <a:avLst/>
          </a:prstGeom>
          <a:noFill/>
        </p:spPr>
        <p:txBody>
          <a:bodyPr wrap="square">
            <a:spAutoFit/>
          </a:bodyPr>
          <a:lstStyle/>
          <a:p>
            <a:pPr marL="342900" lvl="0" indent="-342900">
              <a:lnSpc>
                <a:spcPct val="106000"/>
              </a:lnSpc>
              <a:buFont typeface="Calibri" panose="020F0502020204030204" pitchFamily="34" charset="0"/>
              <a:buChar char="-"/>
            </a:pPr>
            <a:r>
              <a:rPr lang="en-US">
                <a:effectLst/>
                <a:latin typeface="Times New Roman" panose="02020603050405020304" pitchFamily="18" charset="0"/>
                <a:ea typeface="Times New Roman" panose="02020603050405020304" pitchFamily="18" charset="0"/>
                <a:cs typeface="Angsana New" panose="02020603050405020304" pitchFamily="18" charset="-34"/>
              </a:rPr>
              <a:t>Áp dụng ESR Rule trong Compound Indexes trong truy xuất dữ liệu của sản phẩm:</a:t>
            </a:r>
            <a:endParaRPr lang="en-GB">
              <a:effectLst/>
              <a:latin typeface="Calibri" panose="020F0502020204030204" pitchFamily="34" charset="0"/>
              <a:ea typeface="Times New Roman" panose="02020603050405020304" pitchFamily="18" charset="0"/>
              <a:cs typeface="Angsana New" panose="02020603050405020304" pitchFamily="18" charset="-34"/>
            </a:endParaRPr>
          </a:p>
          <a:p>
            <a:pPr marL="742950" lvl="1" indent="-285750">
              <a:lnSpc>
                <a:spcPct val="106000"/>
              </a:lnSpc>
              <a:buFont typeface="Courier New" panose="02070309020205020404" pitchFamily="49" charset="0"/>
              <a:buChar char="o"/>
            </a:pPr>
            <a:r>
              <a:rPr lang="en-US">
                <a:effectLst/>
                <a:latin typeface="Times New Roman" panose="02020603050405020304" pitchFamily="18" charset="0"/>
                <a:ea typeface="Calibri" panose="020F0502020204030204" pitchFamily="34" charset="0"/>
                <a:cs typeface="Angsana New" panose="02020603050405020304" pitchFamily="18" charset="-34"/>
              </a:rPr>
              <a:t>Equal: tên sản phẩm</a:t>
            </a:r>
            <a:endParaRPr lang="en-GB">
              <a:effectLst/>
              <a:latin typeface="Calibri" panose="020F0502020204030204" pitchFamily="34" charset="0"/>
              <a:ea typeface="Calibri" panose="020F0502020204030204" pitchFamily="34" charset="0"/>
              <a:cs typeface="Angsana New" panose="02020603050405020304" pitchFamily="18" charset="-34"/>
            </a:endParaRPr>
          </a:p>
          <a:p>
            <a:pPr marL="742950" lvl="1" indent="-285750">
              <a:lnSpc>
                <a:spcPct val="106000"/>
              </a:lnSpc>
              <a:buFont typeface="Courier New" panose="02070309020205020404" pitchFamily="49" charset="0"/>
              <a:buChar char="o"/>
            </a:pPr>
            <a:r>
              <a:rPr lang="en-US">
                <a:effectLst/>
                <a:latin typeface="Times New Roman" panose="02020603050405020304" pitchFamily="18" charset="0"/>
                <a:ea typeface="Calibri" panose="020F0502020204030204" pitchFamily="34" charset="0"/>
                <a:cs typeface="Angsana New" panose="02020603050405020304" pitchFamily="18" charset="-34"/>
              </a:rPr>
              <a:t>Sort: giá sản phẩm tăng dần</a:t>
            </a:r>
            <a:endParaRPr lang="en-GB">
              <a:effectLst/>
              <a:latin typeface="Calibri" panose="020F0502020204030204" pitchFamily="34" charset="0"/>
              <a:ea typeface="Calibri" panose="020F0502020204030204" pitchFamily="34" charset="0"/>
              <a:cs typeface="Angsana New" panose="02020603050405020304" pitchFamily="18" charset="-34"/>
            </a:endParaRPr>
          </a:p>
          <a:p>
            <a:pPr marL="742950" lvl="1" indent="-285750">
              <a:lnSpc>
                <a:spcPct val="106000"/>
              </a:lnSpc>
              <a:buFont typeface="Courier New" panose="02070309020205020404" pitchFamily="49" charset="0"/>
              <a:buChar char="o"/>
            </a:pPr>
            <a:r>
              <a:rPr lang="en-US">
                <a:effectLst/>
                <a:latin typeface="Times New Roman" panose="02020603050405020304" pitchFamily="18" charset="0"/>
                <a:ea typeface="Calibri" panose="020F0502020204030204" pitchFamily="34" charset="0"/>
                <a:cs typeface="Angsana New" panose="02020603050405020304" pitchFamily="18" charset="-34"/>
              </a:rPr>
              <a:t>Range: giá sản phẩm tùy theo truy vấn yêu cầu</a:t>
            </a:r>
            <a:endParaRPr lang="en-GB">
              <a:effectLst/>
              <a:latin typeface="Calibri" panose="020F0502020204030204" pitchFamily="34" charset="0"/>
              <a:ea typeface="Calibri" panose="020F0502020204030204" pitchFamily="34" charset="0"/>
              <a:cs typeface="Angsana New" panose="02020603050405020304" pitchFamily="18" charset="-34"/>
            </a:endParaRPr>
          </a:p>
        </p:txBody>
      </p:sp>
    </p:spTree>
    <p:extLst>
      <p:ext uri="{BB962C8B-B14F-4D97-AF65-F5344CB8AC3E}">
        <p14:creationId xmlns:p14="http://schemas.microsoft.com/office/powerpoint/2010/main" val="2658186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7" grpId="0"/>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6"/>
          <p:cNvSpPr txBox="1">
            <a:spLocks noGrp="1"/>
          </p:cNvSpPr>
          <p:nvPr>
            <p:ph type="title"/>
          </p:nvPr>
        </p:nvSpPr>
        <p:spPr>
          <a:xfrm>
            <a:off x="514800" y="52400"/>
            <a:ext cx="8114400" cy="513000"/>
          </a:xfrm>
          <a:prstGeom prst="rect">
            <a:avLst/>
          </a:prstGeom>
        </p:spPr>
        <p:txBody>
          <a:bodyPr spcFirstLastPara="1" wrap="square" lIns="91425" tIns="91425" rIns="91425" bIns="91425" anchor="ctr" anchorCtr="0">
            <a:noAutofit/>
          </a:bodyPr>
          <a:lstStyle/>
          <a:p>
            <a:pPr lvl="0">
              <a:lnSpc>
                <a:spcPct val="150000"/>
              </a:lnSpc>
            </a:pPr>
            <a:r>
              <a:rPr lang="vi-VN" sz="1800" b="1">
                <a:solidFill>
                  <a:schemeClr val="tx1"/>
                </a:solidFill>
                <a:effectLst/>
                <a:latin typeface="Times New Roman" panose="02020603050405020304" pitchFamily="18" charset="0"/>
                <a:ea typeface="Times New Roman" panose="02020603050405020304" pitchFamily="18" charset="0"/>
              </a:rPr>
              <a:t>CÁC CÂU TRUY VẤN CÓ THỂ CÓ, ĐƯA RA CHỈ MỤC CẦN TẠO </a:t>
            </a:r>
            <a:endParaRPr lang="en-US" sz="1800" b="1">
              <a:solidFill>
                <a:schemeClr val="tx1"/>
              </a:solidFill>
              <a:effectLst/>
              <a:latin typeface="Times New Roman" panose="02020603050405020304" pitchFamily="18" charset="0"/>
              <a:ea typeface="Times New Roman" panose="02020603050405020304" pitchFamily="18" charset="0"/>
            </a:endParaRPr>
          </a:p>
        </p:txBody>
      </p:sp>
      <p:sp>
        <p:nvSpPr>
          <p:cNvPr id="4" name="TextBox 3">
            <a:extLst>
              <a:ext uri="{FF2B5EF4-FFF2-40B4-BE49-F238E27FC236}">
                <a16:creationId xmlns:a16="http://schemas.microsoft.com/office/drawing/2014/main" id="{C14F7411-D109-D19C-A213-FCC6167DB965}"/>
              </a:ext>
            </a:extLst>
          </p:cNvPr>
          <p:cNvSpPr txBox="1"/>
          <p:nvPr/>
        </p:nvSpPr>
        <p:spPr>
          <a:xfrm>
            <a:off x="680400" y="948413"/>
            <a:ext cx="4572000" cy="938527"/>
          </a:xfrm>
          <a:prstGeom prst="rect">
            <a:avLst/>
          </a:prstGeom>
          <a:noFill/>
        </p:spPr>
        <p:txBody>
          <a:bodyPr wrap="square">
            <a:spAutoFit/>
          </a:bodyPr>
          <a:lstStyle/>
          <a:p>
            <a:pPr marL="742950" lvl="1" indent="-285750">
              <a:lnSpc>
                <a:spcPct val="106000"/>
              </a:lnSpc>
              <a:spcAft>
                <a:spcPts val="800"/>
              </a:spcAft>
              <a:buFont typeface="Courier New" panose="02070309020205020404" pitchFamily="49" charset="0"/>
              <a:buChar char="o"/>
            </a:pPr>
            <a:r>
              <a:rPr lang="en-US" sz="1300">
                <a:effectLst/>
                <a:latin typeface="Times New Roman" panose="02020603050405020304" pitchFamily="18" charset="0"/>
                <a:ea typeface="Calibri" panose="020F0502020204030204" pitchFamily="34" charset="0"/>
                <a:cs typeface="Angsana New" panose="02020603050405020304" pitchFamily="18" charset="-34"/>
              </a:rPr>
              <a:t>Tạo index:</a:t>
            </a:r>
            <a:endParaRPr lang="en-GB" sz="1100">
              <a:effectLst/>
              <a:latin typeface="Calibri" panose="020F0502020204030204" pitchFamily="34" charset="0"/>
              <a:ea typeface="Calibri" panose="020F0502020204030204" pitchFamily="34" charset="0"/>
              <a:cs typeface="Angsana New" panose="02020603050405020304" pitchFamily="18" charset="-34"/>
            </a:endParaRPr>
          </a:p>
          <a:p>
            <a:pPr>
              <a:lnSpc>
                <a:spcPct val="107000"/>
              </a:lnSpc>
              <a:spcAft>
                <a:spcPts val="800"/>
              </a:spcAft>
            </a:pPr>
            <a:r>
              <a:rPr lang="en-US" sz="1300">
                <a:effectLst/>
                <a:latin typeface="Times New Roman" panose="02020603050405020304" pitchFamily="18" charset="0"/>
                <a:ea typeface="Calibri" panose="020F0502020204030204" pitchFamily="34" charset="0"/>
              </a:rPr>
              <a:t>db.sanPham.createIndex({danhMuc: 1, tenSanPham: 1})</a:t>
            </a:r>
            <a:endParaRPr lang="en-GB" sz="1100">
              <a:effectLst/>
              <a:latin typeface="Calibri" panose="020F0502020204030204" pitchFamily="34" charset="0"/>
              <a:ea typeface="Calibri" panose="020F0502020204030204" pitchFamily="34" charset="0"/>
            </a:endParaRPr>
          </a:p>
          <a:p>
            <a:pPr marL="742950" lvl="1" indent="-285750">
              <a:lnSpc>
                <a:spcPct val="106000"/>
              </a:lnSpc>
              <a:spcAft>
                <a:spcPts val="800"/>
              </a:spcAft>
              <a:buFont typeface="Courier New" panose="02070309020205020404" pitchFamily="49" charset="0"/>
              <a:buChar char="o"/>
            </a:pPr>
            <a:r>
              <a:rPr lang="en-US" sz="1300">
                <a:effectLst/>
                <a:latin typeface="Times New Roman" panose="02020603050405020304" pitchFamily="18" charset="0"/>
                <a:ea typeface="Calibri" panose="020F0502020204030204" pitchFamily="34" charset="0"/>
                <a:cs typeface="Angsana New" panose="02020603050405020304" pitchFamily="18" charset="-34"/>
              </a:rPr>
              <a:t>Truy vấn ví dụ </a:t>
            </a:r>
            <a:r>
              <a:rPr lang="en-US" sz="1400">
                <a:effectLst/>
                <a:latin typeface="Times New Roman" panose="02020603050405020304" pitchFamily="18" charset="0"/>
                <a:ea typeface="Times New Roman" panose="02020603050405020304" pitchFamily="18" charset="0"/>
                <a:cs typeface="Angsana New" panose="02020603050405020304" pitchFamily="18" charset="-34"/>
              </a:rPr>
              <a:t>Covered query </a:t>
            </a:r>
            <a:r>
              <a:rPr lang="en-US" sz="1300">
                <a:effectLst/>
                <a:latin typeface="Times New Roman" panose="02020603050405020304" pitchFamily="18" charset="0"/>
                <a:ea typeface="Calibri" panose="020F0502020204030204" pitchFamily="34" charset="0"/>
                <a:cs typeface="Angsana New" panose="02020603050405020304" pitchFamily="18" charset="-34"/>
              </a:rPr>
              <a:t>:</a:t>
            </a:r>
            <a:endParaRPr lang="en-GB" sz="1100">
              <a:effectLst/>
              <a:latin typeface="Calibri" panose="020F0502020204030204" pitchFamily="34" charset="0"/>
              <a:ea typeface="Calibri" panose="020F0502020204030204" pitchFamily="34" charset="0"/>
              <a:cs typeface="Angsana New" panose="02020603050405020304" pitchFamily="18" charset="-34"/>
            </a:endParaRPr>
          </a:p>
        </p:txBody>
      </p:sp>
      <p:sp>
        <p:nvSpPr>
          <p:cNvPr id="10" name="TextBox 9">
            <a:extLst>
              <a:ext uri="{FF2B5EF4-FFF2-40B4-BE49-F238E27FC236}">
                <a16:creationId xmlns:a16="http://schemas.microsoft.com/office/drawing/2014/main" id="{0C5FEDE0-E5F8-38C0-ECB0-CE16D289789B}"/>
              </a:ext>
            </a:extLst>
          </p:cNvPr>
          <p:cNvSpPr txBox="1"/>
          <p:nvPr/>
        </p:nvSpPr>
        <p:spPr>
          <a:xfrm>
            <a:off x="680400" y="1873987"/>
            <a:ext cx="6368400" cy="295787"/>
          </a:xfrm>
          <a:prstGeom prst="rect">
            <a:avLst/>
          </a:prstGeom>
          <a:noFill/>
        </p:spPr>
        <p:txBody>
          <a:bodyPr wrap="square">
            <a:spAutoFit/>
          </a:bodyPr>
          <a:lstStyle/>
          <a:p>
            <a:pPr marL="0" marR="0" lvl="0" indent="0" algn="l" defTabSz="457200" rtl="0" eaLnBrk="1" fontAlgn="auto" latinLnBrk="0" hangingPunct="1">
              <a:lnSpc>
                <a:spcPct val="107000"/>
              </a:lnSpc>
              <a:spcBef>
                <a:spcPts val="0"/>
              </a:spcBef>
              <a:spcAft>
                <a:spcPts val="800"/>
              </a:spcAft>
              <a:buClrTx/>
              <a:buSzTx/>
              <a:buFontTx/>
              <a:buNone/>
              <a:tabLst/>
              <a:defRPr/>
            </a:pPr>
            <a:r>
              <a:rPr kumimoji="0" lang="en-US" sz="1300" b="0" i="0" u="none" strike="noStrike" kern="1200" cap="none" spc="0" normalizeH="0" baseline="0" noProof="0">
                <a:ln>
                  <a:noFill/>
                </a:ln>
                <a:solidFill>
                  <a:prstClr val="white"/>
                </a:solidFill>
                <a:effectLst/>
                <a:uLnTx/>
                <a:uFillTx/>
                <a:latin typeface="Times New Roman" panose="02020603050405020304" pitchFamily="18" charset="0"/>
                <a:ea typeface="Calibri" panose="020F0502020204030204" pitchFamily="34" charset="0"/>
                <a:cs typeface="+mn-cs"/>
              </a:rPr>
              <a:t>db.sanPham.find({danhMuc: “Điện tử”, tenSanPham: /^.*(Tủ lạnh).*$/i })</a:t>
            </a:r>
            <a:endParaRPr kumimoji="0" lang="en-GB" sz="1100" b="0" i="0" u="none" strike="noStrike" kern="1200" cap="none" spc="0" normalizeH="0" baseline="0" noProof="0">
              <a:ln>
                <a:noFill/>
              </a:ln>
              <a:solidFill>
                <a:prstClr val="white"/>
              </a:solidFill>
              <a:effectLst/>
              <a:uLnTx/>
              <a:uFillTx/>
              <a:latin typeface="Calibri" panose="020F0502020204030204" pitchFamily="34" charset="0"/>
              <a:ea typeface="Calibri" panose="020F0502020204030204" pitchFamily="34" charset="0"/>
              <a:cs typeface="+mn-cs"/>
            </a:endParaRPr>
          </a:p>
        </p:txBody>
      </p:sp>
      <p:sp>
        <p:nvSpPr>
          <p:cNvPr id="12" name="TextBox 11">
            <a:extLst>
              <a:ext uri="{FF2B5EF4-FFF2-40B4-BE49-F238E27FC236}">
                <a16:creationId xmlns:a16="http://schemas.microsoft.com/office/drawing/2014/main" id="{E33D257E-95E3-94E4-4659-9D9EB1AB28B4}"/>
              </a:ext>
            </a:extLst>
          </p:cNvPr>
          <p:cNvSpPr txBox="1"/>
          <p:nvPr/>
        </p:nvSpPr>
        <p:spPr>
          <a:xfrm>
            <a:off x="680400" y="2347698"/>
            <a:ext cx="7419600" cy="1472070"/>
          </a:xfrm>
          <a:prstGeom prst="rect">
            <a:avLst/>
          </a:prstGeom>
          <a:noFill/>
        </p:spPr>
        <p:txBody>
          <a:bodyPr wrap="square">
            <a:spAutoFit/>
          </a:bodyPr>
          <a:lstStyle/>
          <a:p>
            <a:pPr marL="742950" lvl="1" indent="-285750">
              <a:lnSpc>
                <a:spcPct val="106000"/>
              </a:lnSpc>
              <a:spcAft>
                <a:spcPts val="800"/>
              </a:spcAft>
              <a:buFont typeface="Courier New" panose="02070309020205020404" pitchFamily="49" charset="0"/>
              <a:buChar char="o"/>
            </a:pPr>
            <a:r>
              <a:rPr lang="en-US" sz="1300">
                <a:effectLst/>
                <a:latin typeface="Times New Roman" panose="02020603050405020304" pitchFamily="18" charset="0"/>
                <a:ea typeface="Calibri" panose="020F0502020204030204" pitchFamily="34" charset="0"/>
                <a:cs typeface="Angsana New" panose="02020603050405020304" pitchFamily="18" charset="-34"/>
              </a:rPr>
              <a:t>Tạo index :</a:t>
            </a:r>
            <a:endParaRPr lang="en-GB" sz="1100">
              <a:effectLst/>
              <a:latin typeface="Calibri" panose="020F0502020204030204" pitchFamily="34" charset="0"/>
              <a:ea typeface="Calibri" panose="020F0502020204030204" pitchFamily="34" charset="0"/>
              <a:cs typeface="Angsana New" panose="02020603050405020304" pitchFamily="18" charset="-34"/>
            </a:endParaRPr>
          </a:p>
          <a:p>
            <a:pPr>
              <a:lnSpc>
                <a:spcPct val="107000"/>
              </a:lnSpc>
              <a:spcAft>
                <a:spcPts val="800"/>
              </a:spcAft>
            </a:pPr>
            <a:r>
              <a:rPr lang="en-US" sz="1300">
                <a:effectLst/>
                <a:latin typeface="Times New Roman" panose="02020603050405020304" pitchFamily="18" charset="0"/>
                <a:ea typeface="Calibri" panose="020F0502020204030204" pitchFamily="34" charset="0"/>
              </a:rPr>
              <a:t>db.sanPham.createIndex({tenSanPham: 1, gia: 1})</a:t>
            </a:r>
            <a:endParaRPr lang="en-GB" sz="1100">
              <a:effectLst/>
              <a:latin typeface="Calibri" panose="020F0502020204030204" pitchFamily="34" charset="0"/>
              <a:ea typeface="Calibri" panose="020F0502020204030204" pitchFamily="34" charset="0"/>
            </a:endParaRPr>
          </a:p>
          <a:p>
            <a:pPr marL="742950" lvl="1" indent="-285750">
              <a:lnSpc>
                <a:spcPct val="106000"/>
              </a:lnSpc>
              <a:spcAft>
                <a:spcPts val="800"/>
              </a:spcAft>
              <a:buFont typeface="Courier New" panose="02070309020205020404" pitchFamily="49" charset="0"/>
              <a:buChar char="o"/>
            </a:pPr>
            <a:r>
              <a:rPr lang="en-US" sz="1300">
                <a:effectLst/>
                <a:latin typeface="Times New Roman" panose="02020603050405020304" pitchFamily="18" charset="0"/>
                <a:ea typeface="Calibri" panose="020F0502020204030204" pitchFamily="34" charset="0"/>
                <a:cs typeface="Angsana New" panose="02020603050405020304" pitchFamily="18" charset="-34"/>
              </a:rPr>
              <a:t>Truy vấn ví dụ </a:t>
            </a:r>
            <a:r>
              <a:rPr lang="en-US" sz="1200">
                <a:effectLst/>
                <a:latin typeface="Times New Roman" panose="02020603050405020304" pitchFamily="18" charset="0"/>
                <a:ea typeface="Times New Roman" panose="02020603050405020304" pitchFamily="18" charset="0"/>
                <a:cs typeface="Angsana New" panose="02020603050405020304" pitchFamily="18" charset="-34"/>
              </a:rPr>
              <a:t>ESR Rule </a:t>
            </a:r>
            <a:r>
              <a:rPr lang="en-US" sz="1300">
                <a:effectLst/>
                <a:latin typeface="Times New Roman" panose="02020603050405020304" pitchFamily="18" charset="0"/>
                <a:ea typeface="Calibri" panose="020F0502020204030204" pitchFamily="34" charset="0"/>
                <a:cs typeface="Angsana New" panose="02020603050405020304" pitchFamily="18" charset="-34"/>
              </a:rPr>
              <a:t>:</a:t>
            </a:r>
            <a:endParaRPr lang="en-GB" sz="1100">
              <a:effectLst/>
              <a:latin typeface="Calibri" panose="020F0502020204030204" pitchFamily="34" charset="0"/>
              <a:ea typeface="Calibri" panose="020F0502020204030204" pitchFamily="34" charset="0"/>
              <a:cs typeface="Angsana New" panose="02020603050405020304" pitchFamily="18" charset="-34"/>
            </a:endParaRPr>
          </a:p>
          <a:p>
            <a:pPr>
              <a:lnSpc>
                <a:spcPct val="107000"/>
              </a:lnSpc>
              <a:spcAft>
                <a:spcPts val="800"/>
              </a:spcAft>
            </a:pPr>
            <a:r>
              <a:rPr lang="en-US" sz="1300">
                <a:effectLst/>
                <a:latin typeface="Times New Roman" panose="02020603050405020304" pitchFamily="18" charset="0"/>
                <a:ea typeface="Calibri" panose="020F0502020204030204" pitchFamily="34" charset="0"/>
              </a:rPr>
              <a:t>db.sanPham.aggregate([{$match:{tenSanPham: /^.*(Tủ lạnh).*$/i}},{$sort: {gia:}}, {$match: {gia: {$gte: 1000000, $lte: 30000000}}}])</a:t>
            </a:r>
            <a:endParaRPr lang="en-GB" sz="110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939114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90"/>
                                        </p:tgtEl>
                                        <p:attrNameLst>
                                          <p:attrName>style.visibility</p:attrName>
                                        </p:attrNameLst>
                                      </p:cBhvr>
                                      <p:to>
                                        <p:strVal val="visible"/>
                                      </p:to>
                                    </p:set>
                                    <p:animEffect transition="in" filter="circle(in)">
                                      <p:cBhvr>
                                        <p:cTn id="7" dur="2000"/>
                                        <p:tgtEl>
                                          <p:spTgt spid="19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1000"/>
                                        <p:tgtEl>
                                          <p:spTgt spid="10"/>
                                        </p:tgtEl>
                                      </p:cBhvr>
                                    </p:animEffect>
                                    <p:anim calcmode="lin" valueType="num">
                                      <p:cBhvr>
                                        <p:cTn id="13" dur="1000" fill="hold"/>
                                        <p:tgtEl>
                                          <p:spTgt spid="10"/>
                                        </p:tgtEl>
                                        <p:attrNameLst>
                                          <p:attrName>ppt_x</p:attrName>
                                        </p:attrNameLst>
                                      </p:cBhvr>
                                      <p:tavLst>
                                        <p:tav tm="0">
                                          <p:val>
                                            <p:strVal val="#ppt_x"/>
                                          </p:val>
                                        </p:tav>
                                        <p:tav tm="100000">
                                          <p:val>
                                            <p:strVal val="#ppt_x"/>
                                          </p:val>
                                        </p:tav>
                                      </p:tavLst>
                                    </p:anim>
                                    <p:anim calcmode="lin" valueType="num">
                                      <p:cBhvr>
                                        <p:cTn id="14" dur="1000" fill="hold"/>
                                        <p:tgtEl>
                                          <p:spTgt spid="1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anim calcmode="lin" valueType="num">
                                      <p:cBhvr>
                                        <p:cTn id="25" dur="1000" fill="hold"/>
                                        <p:tgtEl>
                                          <p:spTgt spid="12"/>
                                        </p:tgtEl>
                                        <p:attrNameLst>
                                          <p:attrName>ppt_x</p:attrName>
                                        </p:attrNameLst>
                                      </p:cBhvr>
                                      <p:tavLst>
                                        <p:tav tm="0">
                                          <p:val>
                                            <p:strVal val="#ppt_x"/>
                                          </p:val>
                                        </p:tav>
                                        <p:tav tm="100000">
                                          <p:val>
                                            <p:strVal val="#ppt_x"/>
                                          </p:val>
                                        </p:tav>
                                      </p:tavLst>
                                    </p:anim>
                                    <p:anim calcmode="lin" valueType="num">
                                      <p:cBhvr>
                                        <p:cTn id="2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p:bldP spid="4" grpId="0"/>
      <p:bldP spid="10" grpId="0"/>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4044443" y="2504047"/>
            <a:ext cx="2682526" cy="2678327"/>
          </a:xfrm>
          <a:prstGeom prst="rect">
            <a:avLst/>
          </a:prstGeom>
        </p:spPr>
      </p:pic>
      <p:sp>
        <p:nvSpPr>
          <p:cNvPr id="12" name="Freeform 11"/>
          <p:cNvSpPr/>
          <p:nvPr/>
        </p:nvSpPr>
        <p:spPr>
          <a:xfrm rot="18870615">
            <a:off x="5367817" y="1622561"/>
            <a:ext cx="3796499" cy="3272637"/>
          </a:xfrm>
          <a:custGeom>
            <a:avLst/>
            <a:gdLst>
              <a:gd name="connsiteX0" fmla="*/ 1127167 w 4572221"/>
              <a:gd name="connsiteY0" fmla="*/ 1346496 h 3911183"/>
              <a:gd name="connsiteX1" fmla="*/ 1698667 w 4572221"/>
              <a:gd name="connsiteY1" fmla="*/ 622596 h 3911183"/>
              <a:gd name="connsiteX2" fmla="*/ 2174917 w 4572221"/>
              <a:gd name="connsiteY2" fmla="*/ 12996 h 3911183"/>
              <a:gd name="connsiteX3" fmla="*/ 3175042 w 4572221"/>
              <a:gd name="connsiteY3" fmla="*/ 1213146 h 3911183"/>
              <a:gd name="connsiteX4" fmla="*/ 3470317 w 4572221"/>
              <a:gd name="connsiteY4" fmla="*/ 2137071 h 3911183"/>
              <a:gd name="connsiteX5" fmla="*/ 4546642 w 4572221"/>
              <a:gd name="connsiteY5" fmla="*/ 3518196 h 3911183"/>
              <a:gd name="connsiteX6" fmla="*/ 2260642 w 4572221"/>
              <a:gd name="connsiteY6" fmla="*/ 3861096 h 3911183"/>
              <a:gd name="connsiteX7" fmla="*/ 1527217 w 4572221"/>
              <a:gd name="connsiteY7" fmla="*/ 2622846 h 3911183"/>
              <a:gd name="connsiteX8" fmla="*/ 117517 w 4572221"/>
              <a:gd name="connsiteY8" fmla="*/ 2270421 h 3911183"/>
              <a:gd name="connsiteX9" fmla="*/ 193717 w 4572221"/>
              <a:gd name="connsiteY9" fmla="*/ 1422696 h 3911183"/>
              <a:gd name="connsiteX10" fmla="*/ 1127167 w 4572221"/>
              <a:gd name="connsiteY10" fmla="*/ 1346496 h 3911183"/>
              <a:gd name="connsiteX0" fmla="*/ 1607147 w 4595001"/>
              <a:gd name="connsiteY0" fmla="*/ 1260463 h 3910875"/>
              <a:gd name="connsiteX1" fmla="*/ 1721447 w 4595001"/>
              <a:gd name="connsiteY1" fmla="*/ 622288 h 3910875"/>
              <a:gd name="connsiteX2" fmla="*/ 2197697 w 4595001"/>
              <a:gd name="connsiteY2" fmla="*/ 12688 h 3910875"/>
              <a:gd name="connsiteX3" fmla="*/ 3197822 w 4595001"/>
              <a:gd name="connsiteY3" fmla="*/ 1212838 h 3910875"/>
              <a:gd name="connsiteX4" fmla="*/ 3493097 w 4595001"/>
              <a:gd name="connsiteY4" fmla="*/ 2136763 h 3910875"/>
              <a:gd name="connsiteX5" fmla="*/ 4569422 w 4595001"/>
              <a:gd name="connsiteY5" fmla="*/ 3517888 h 3910875"/>
              <a:gd name="connsiteX6" fmla="*/ 2283422 w 4595001"/>
              <a:gd name="connsiteY6" fmla="*/ 3860788 h 3910875"/>
              <a:gd name="connsiteX7" fmla="*/ 1549997 w 4595001"/>
              <a:gd name="connsiteY7" fmla="*/ 2622538 h 3910875"/>
              <a:gd name="connsiteX8" fmla="*/ 140297 w 4595001"/>
              <a:gd name="connsiteY8" fmla="*/ 2270113 h 3910875"/>
              <a:gd name="connsiteX9" fmla="*/ 216497 w 4595001"/>
              <a:gd name="connsiteY9" fmla="*/ 1422388 h 3910875"/>
              <a:gd name="connsiteX10" fmla="*/ 1607147 w 4595001"/>
              <a:gd name="connsiteY10" fmla="*/ 1260463 h 3910875"/>
              <a:gd name="connsiteX0" fmla="*/ 1657308 w 4597537"/>
              <a:gd name="connsiteY0" fmla="*/ 1040657 h 3910144"/>
              <a:gd name="connsiteX1" fmla="*/ 1723983 w 4597537"/>
              <a:gd name="connsiteY1" fmla="*/ 621557 h 3910144"/>
              <a:gd name="connsiteX2" fmla="*/ 2200233 w 4597537"/>
              <a:gd name="connsiteY2" fmla="*/ 11957 h 3910144"/>
              <a:gd name="connsiteX3" fmla="*/ 3200358 w 4597537"/>
              <a:gd name="connsiteY3" fmla="*/ 1212107 h 3910144"/>
              <a:gd name="connsiteX4" fmla="*/ 3495633 w 4597537"/>
              <a:gd name="connsiteY4" fmla="*/ 2136032 h 3910144"/>
              <a:gd name="connsiteX5" fmla="*/ 4571958 w 4597537"/>
              <a:gd name="connsiteY5" fmla="*/ 3517157 h 3910144"/>
              <a:gd name="connsiteX6" fmla="*/ 2285958 w 4597537"/>
              <a:gd name="connsiteY6" fmla="*/ 3860057 h 3910144"/>
              <a:gd name="connsiteX7" fmla="*/ 1552533 w 4597537"/>
              <a:gd name="connsiteY7" fmla="*/ 2621807 h 3910144"/>
              <a:gd name="connsiteX8" fmla="*/ 142833 w 4597537"/>
              <a:gd name="connsiteY8" fmla="*/ 2269382 h 3910144"/>
              <a:gd name="connsiteX9" fmla="*/ 219033 w 4597537"/>
              <a:gd name="connsiteY9" fmla="*/ 1421657 h 3910144"/>
              <a:gd name="connsiteX10" fmla="*/ 1657308 w 4597537"/>
              <a:gd name="connsiteY10" fmla="*/ 1040657 h 3910144"/>
              <a:gd name="connsiteX0" fmla="*/ 1657308 w 4597537"/>
              <a:gd name="connsiteY0" fmla="*/ 1050027 h 3919514"/>
              <a:gd name="connsiteX1" fmla="*/ 1723983 w 4597537"/>
              <a:gd name="connsiteY1" fmla="*/ 630927 h 3919514"/>
              <a:gd name="connsiteX2" fmla="*/ 2571708 w 4597537"/>
              <a:gd name="connsiteY2" fmla="*/ 11802 h 3919514"/>
              <a:gd name="connsiteX3" fmla="*/ 3200358 w 4597537"/>
              <a:gd name="connsiteY3" fmla="*/ 1221477 h 3919514"/>
              <a:gd name="connsiteX4" fmla="*/ 3495633 w 4597537"/>
              <a:gd name="connsiteY4" fmla="*/ 2145402 h 3919514"/>
              <a:gd name="connsiteX5" fmla="*/ 4571958 w 4597537"/>
              <a:gd name="connsiteY5" fmla="*/ 3526527 h 3919514"/>
              <a:gd name="connsiteX6" fmla="*/ 2285958 w 4597537"/>
              <a:gd name="connsiteY6" fmla="*/ 3869427 h 3919514"/>
              <a:gd name="connsiteX7" fmla="*/ 1552533 w 4597537"/>
              <a:gd name="connsiteY7" fmla="*/ 2631177 h 3919514"/>
              <a:gd name="connsiteX8" fmla="*/ 142833 w 4597537"/>
              <a:gd name="connsiteY8" fmla="*/ 2278752 h 3919514"/>
              <a:gd name="connsiteX9" fmla="*/ 219033 w 4597537"/>
              <a:gd name="connsiteY9" fmla="*/ 1431027 h 3919514"/>
              <a:gd name="connsiteX10" fmla="*/ 1657308 w 4597537"/>
              <a:gd name="connsiteY10" fmla="*/ 1050027 h 3919514"/>
              <a:gd name="connsiteX0" fmla="*/ 1657308 w 4597537"/>
              <a:gd name="connsiteY0" fmla="*/ 1091706 h 3961193"/>
              <a:gd name="connsiteX1" fmla="*/ 1781133 w 4597537"/>
              <a:gd name="connsiteY1" fmla="*/ 301131 h 3961193"/>
              <a:gd name="connsiteX2" fmla="*/ 2571708 w 4597537"/>
              <a:gd name="connsiteY2" fmla="*/ 53481 h 3961193"/>
              <a:gd name="connsiteX3" fmla="*/ 3200358 w 4597537"/>
              <a:gd name="connsiteY3" fmla="*/ 1263156 h 3961193"/>
              <a:gd name="connsiteX4" fmla="*/ 3495633 w 4597537"/>
              <a:gd name="connsiteY4" fmla="*/ 2187081 h 3961193"/>
              <a:gd name="connsiteX5" fmla="*/ 4571958 w 4597537"/>
              <a:gd name="connsiteY5" fmla="*/ 3568206 h 3961193"/>
              <a:gd name="connsiteX6" fmla="*/ 2285958 w 4597537"/>
              <a:gd name="connsiteY6" fmla="*/ 3911106 h 3961193"/>
              <a:gd name="connsiteX7" fmla="*/ 1552533 w 4597537"/>
              <a:gd name="connsiteY7" fmla="*/ 2672856 h 3961193"/>
              <a:gd name="connsiteX8" fmla="*/ 142833 w 4597537"/>
              <a:gd name="connsiteY8" fmla="*/ 2320431 h 3961193"/>
              <a:gd name="connsiteX9" fmla="*/ 219033 w 4597537"/>
              <a:gd name="connsiteY9" fmla="*/ 1472706 h 3961193"/>
              <a:gd name="connsiteX10" fmla="*/ 1657308 w 4597537"/>
              <a:gd name="connsiteY10" fmla="*/ 1091706 h 3961193"/>
              <a:gd name="connsiteX0" fmla="*/ 1657308 w 4597636"/>
              <a:gd name="connsiteY0" fmla="*/ 1058507 h 3927994"/>
              <a:gd name="connsiteX1" fmla="*/ 1781133 w 4597636"/>
              <a:gd name="connsiteY1" fmla="*/ 267932 h 3927994"/>
              <a:gd name="connsiteX2" fmla="*/ 2571708 w 4597636"/>
              <a:gd name="connsiteY2" fmla="*/ 20282 h 3927994"/>
              <a:gd name="connsiteX3" fmla="*/ 3171783 w 4597636"/>
              <a:gd name="connsiteY3" fmla="*/ 725132 h 3927994"/>
              <a:gd name="connsiteX4" fmla="*/ 3495633 w 4597636"/>
              <a:gd name="connsiteY4" fmla="*/ 2153882 h 3927994"/>
              <a:gd name="connsiteX5" fmla="*/ 4571958 w 4597636"/>
              <a:gd name="connsiteY5" fmla="*/ 3535007 h 3927994"/>
              <a:gd name="connsiteX6" fmla="*/ 2285958 w 4597636"/>
              <a:gd name="connsiteY6" fmla="*/ 3877907 h 3927994"/>
              <a:gd name="connsiteX7" fmla="*/ 1552533 w 4597636"/>
              <a:gd name="connsiteY7" fmla="*/ 2639657 h 3927994"/>
              <a:gd name="connsiteX8" fmla="*/ 142833 w 4597636"/>
              <a:gd name="connsiteY8" fmla="*/ 2287232 h 3927994"/>
              <a:gd name="connsiteX9" fmla="*/ 219033 w 4597636"/>
              <a:gd name="connsiteY9" fmla="*/ 1439507 h 3927994"/>
              <a:gd name="connsiteX10" fmla="*/ 1657308 w 4597636"/>
              <a:gd name="connsiteY10" fmla="*/ 1058507 h 3927994"/>
              <a:gd name="connsiteX0" fmla="*/ 1657308 w 3688229"/>
              <a:gd name="connsiteY0" fmla="*/ 1058507 h 3887291"/>
              <a:gd name="connsiteX1" fmla="*/ 1781133 w 3688229"/>
              <a:gd name="connsiteY1" fmla="*/ 267932 h 3887291"/>
              <a:gd name="connsiteX2" fmla="*/ 2571708 w 3688229"/>
              <a:gd name="connsiteY2" fmla="*/ 20282 h 3887291"/>
              <a:gd name="connsiteX3" fmla="*/ 3171783 w 3688229"/>
              <a:gd name="connsiteY3" fmla="*/ 725132 h 3887291"/>
              <a:gd name="connsiteX4" fmla="*/ 3495633 w 3688229"/>
              <a:gd name="connsiteY4" fmla="*/ 2153882 h 3887291"/>
              <a:gd name="connsiteX5" fmla="*/ 3609933 w 3688229"/>
              <a:gd name="connsiteY5" fmla="*/ 3154007 h 3887291"/>
              <a:gd name="connsiteX6" fmla="*/ 2285958 w 3688229"/>
              <a:gd name="connsiteY6" fmla="*/ 3877907 h 3887291"/>
              <a:gd name="connsiteX7" fmla="*/ 1552533 w 3688229"/>
              <a:gd name="connsiteY7" fmla="*/ 2639657 h 3887291"/>
              <a:gd name="connsiteX8" fmla="*/ 142833 w 3688229"/>
              <a:gd name="connsiteY8" fmla="*/ 2287232 h 3887291"/>
              <a:gd name="connsiteX9" fmla="*/ 219033 w 3688229"/>
              <a:gd name="connsiteY9" fmla="*/ 1439507 h 3887291"/>
              <a:gd name="connsiteX10" fmla="*/ 1657308 w 3688229"/>
              <a:gd name="connsiteY10" fmla="*/ 1058507 h 3887291"/>
              <a:gd name="connsiteX0" fmla="*/ 1657308 w 3830182"/>
              <a:gd name="connsiteY0" fmla="*/ 1058507 h 3887753"/>
              <a:gd name="connsiteX1" fmla="*/ 1781133 w 3830182"/>
              <a:gd name="connsiteY1" fmla="*/ 267932 h 3887753"/>
              <a:gd name="connsiteX2" fmla="*/ 2571708 w 3830182"/>
              <a:gd name="connsiteY2" fmla="*/ 20282 h 3887753"/>
              <a:gd name="connsiteX3" fmla="*/ 3171783 w 3830182"/>
              <a:gd name="connsiteY3" fmla="*/ 725132 h 3887753"/>
              <a:gd name="connsiteX4" fmla="*/ 3495633 w 3830182"/>
              <a:gd name="connsiteY4" fmla="*/ 2153882 h 3887753"/>
              <a:gd name="connsiteX5" fmla="*/ 3771858 w 3830182"/>
              <a:gd name="connsiteY5" fmla="*/ 3163532 h 3887753"/>
              <a:gd name="connsiteX6" fmla="*/ 2285958 w 3830182"/>
              <a:gd name="connsiteY6" fmla="*/ 3877907 h 3887753"/>
              <a:gd name="connsiteX7" fmla="*/ 1552533 w 3830182"/>
              <a:gd name="connsiteY7" fmla="*/ 2639657 h 3887753"/>
              <a:gd name="connsiteX8" fmla="*/ 142833 w 3830182"/>
              <a:gd name="connsiteY8" fmla="*/ 2287232 h 3887753"/>
              <a:gd name="connsiteX9" fmla="*/ 219033 w 3830182"/>
              <a:gd name="connsiteY9" fmla="*/ 1439507 h 3887753"/>
              <a:gd name="connsiteX10" fmla="*/ 1657308 w 3830182"/>
              <a:gd name="connsiteY10" fmla="*/ 1058507 h 3887753"/>
              <a:gd name="connsiteX0" fmla="*/ 1657308 w 3831418"/>
              <a:gd name="connsiteY0" fmla="*/ 1058507 h 3373663"/>
              <a:gd name="connsiteX1" fmla="*/ 1781133 w 3831418"/>
              <a:gd name="connsiteY1" fmla="*/ 267932 h 3373663"/>
              <a:gd name="connsiteX2" fmla="*/ 2571708 w 3831418"/>
              <a:gd name="connsiteY2" fmla="*/ 20282 h 3373663"/>
              <a:gd name="connsiteX3" fmla="*/ 3171783 w 3831418"/>
              <a:gd name="connsiteY3" fmla="*/ 725132 h 3373663"/>
              <a:gd name="connsiteX4" fmla="*/ 3495633 w 3831418"/>
              <a:gd name="connsiteY4" fmla="*/ 2153882 h 3373663"/>
              <a:gd name="connsiteX5" fmla="*/ 3771858 w 3831418"/>
              <a:gd name="connsiteY5" fmla="*/ 3163532 h 3373663"/>
              <a:gd name="connsiteX6" fmla="*/ 2266908 w 3831418"/>
              <a:gd name="connsiteY6" fmla="*/ 3334982 h 3373663"/>
              <a:gd name="connsiteX7" fmla="*/ 1552533 w 3831418"/>
              <a:gd name="connsiteY7" fmla="*/ 2639657 h 3373663"/>
              <a:gd name="connsiteX8" fmla="*/ 142833 w 3831418"/>
              <a:gd name="connsiteY8" fmla="*/ 2287232 h 3373663"/>
              <a:gd name="connsiteX9" fmla="*/ 219033 w 3831418"/>
              <a:gd name="connsiteY9" fmla="*/ 1439507 h 3373663"/>
              <a:gd name="connsiteX10" fmla="*/ 1657308 w 3831418"/>
              <a:gd name="connsiteY10" fmla="*/ 1058507 h 3373663"/>
              <a:gd name="connsiteX0" fmla="*/ 1657308 w 3805240"/>
              <a:gd name="connsiteY0" fmla="*/ 1058507 h 3654625"/>
              <a:gd name="connsiteX1" fmla="*/ 1781133 w 3805240"/>
              <a:gd name="connsiteY1" fmla="*/ 267932 h 3654625"/>
              <a:gd name="connsiteX2" fmla="*/ 2571708 w 3805240"/>
              <a:gd name="connsiteY2" fmla="*/ 20282 h 3654625"/>
              <a:gd name="connsiteX3" fmla="*/ 3171783 w 3805240"/>
              <a:gd name="connsiteY3" fmla="*/ 725132 h 3654625"/>
              <a:gd name="connsiteX4" fmla="*/ 3495633 w 3805240"/>
              <a:gd name="connsiteY4" fmla="*/ 2153882 h 3654625"/>
              <a:gd name="connsiteX5" fmla="*/ 3771858 w 3805240"/>
              <a:gd name="connsiteY5" fmla="*/ 3163532 h 3654625"/>
              <a:gd name="connsiteX6" fmla="*/ 2686008 w 3805240"/>
              <a:gd name="connsiteY6" fmla="*/ 3639782 h 3654625"/>
              <a:gd name="connsiteX7" fmla="*/ 1552533 w 3805240"/>
              <a:gd name="connsiteY7" fmla="*/ 2639657 h 3654625"/>
              <a:gd name="connsiteX8" fmla="*/ 142833 w 3805240"/>
              <a:gd name="connsiteY8" fmla="*/ 2287232 h 3654625"/>
              <a:gd name="connsiteX9" fmla="*/ 219033 w 3805240"/>
              <a:gd name="connsiteY9" fmla="*/ 1439507 h 3654625"/>
              <a:gd name="connsiteX10" fmla="*/ 1657308 w 3805240"/>
              <a:gd name="connsiteY10" fmla="*/ 1058507 h 3654625"/>
              <a:gd name="connsiteX0" fmla="*/ 1657308 w 3805240"/>
              <a:gd name="connsiteY0" fmla="*/ 1058507 h 3643991"/>
              <a:gd name="connsiteX1" fmla="*/ 1781133 w 3805240"/>
              <a:gd name="connsiteY1" fmla="*/ 267932 h 3643991"/>
              <a:gd name="connsiteX2" fmla="*/ 2571708 w 3805240"/>
              <a:gd name="connsiteY2" fmla="*/ 20282 h 3643991"/>
              <a:gd name="connsiteX3" fmla="*/ 3171783 w 3805240"/>
              <a:gd name="connsiteY3" fmla="*/ 725132 h 3643991"/>
              <a:gd name="connsiteX4" fmla="*/ 3495633 w 3805240"/>
              <a:gd name="connsiteY4" fmla="*/ 2153882 h 3643991"/>
              <a:gd name="connsiteX5" fmla="*/ 3771858 w 3805240"/>
              <a:gd name="connsiteY5" fmla="*/ 3163532 h 3643991"/>
              <a:gd name="connsiteX6" fmla="*/ 2686008 w 3805240"/>
              <a:gd name="connsiteY6" fmla="*/ 3639782 h 3643991"/>
              <a:gd name="connsiteX7" fmla="*/ 1847808 w 3805240"/>
              <a:gd name="connsiteY7" fmla="*/ 2915882 h 3643991"/>
              <a:gd name="connsiteX8" fmla="*/ 142833 w 3805240"/>
              <a:gd name="connsiteY8" fmla="*/ 2287232 h 3643991"/>
              <a:gd name="connsiteX9" fmla="*/ 219033 w 3805240"/>
              <a:gd name="connsiteY9" fmla="*/ 1439507 h 3643991"/>
              <a:gd name="connsiteX10" fmla="*/ 1657308 w 3805240"/>
              <a:gd name="connsiteY10" fmla="*/ 1058507 h 3643991"/>
              <a:gd name="connsiteX0" fmla="*/ 1487674 w 3635606"/>
              <a:gd name="connsiteY0" fmla="*/ 1058507 h 3643991"/>
              <a:gd name="connsiteX1" fmla="*/ 1611499 w 3635606"/>
              <a:gd name="connsiteY1" fmla="*/ 267932 h 3643991"/>
              <a:gd name="connsiteX2" fmla="*/ 2402074 w 3635606"/>
              <a:gd name="connsiteY2" fmla="*/ 20282 h 3643991"/>
              <a:gd name="connsiteX3" fmla="*/ 3002149 w 3635606"/>
              <a:gd name="connsiteY3" fmla="*/ 725132 h 3643991"/>
              <a:gd name="connsiteX4" fmla="*/ 3325999 w 3635606"/>
              <a:gd name="connsiteY4" fmla="*/ 2153882 h 3643991"/>
              <a:gd name="connsiteX5" fmla="*/ 3602224 w 3635606"/>
              <a:gd name="connsiteY5" fmla="*/ 3163532 h 3643991"/>
              <a:gd name="connsiteX6" fmla="*/ 2516374 w 3635606"/>
              <a:gd name="connsiteY6" fmla="*/ 3639782 h 3643991"/>
              <a:gd name="connsiteX7" fmla="*/ 1678174 w 3635606"/>
              <a:gd name="connsiteY7" fmla="*/ 2915882 h 3643991"/>
              <a:gd name="connsiteX8" fmla="*/ 430399 w 3635606"/>
              <a:gd name="connsiteY8" fmla="*/ 2315807 h 3643991"/>
              <a:gd name="connsiteX9" fmla="*/ 49399 w 3635606"/>
              <a:gd name="connsiteY9" fmla="*/ 1439507 h 3643991"/>
              <a:gd name="connsiteX10" fmla="*/ 1487674 w 3635606"/>
              <a:gd name="connsiteY10" fmla="*/ 1058507 h 3643991"/>
              <a:gd name="connsiteX0" fmla="*/ 1453304 w 3601236"/>
              <a:gd name="connsiteY0" fmla="*/ 1058507 h 3643991"/>
              <a:gd name="connsiteX1" fmla="*/ 1577129 w 3601236"/>
              <a:gd name="connsiteY1" fmla="*/ 267932 h 3643991"/>
              <a:gd name="connsiteX2" fmla="*/ 2367704 w 3601236"/>
              <a:gd name="connsiteY2" fmla="*/ 20282 h 3643991"/>
              <a:gd name="connsiteX3" fmla="*/ 2967779 w 3601236"/>
              <a:gd name="connsiteY3" fmla="*/ 725132 h 3643991"/>
              <a:gd name="connsiteX4" fmla="*/ 3291629 w 3601236"/>
              <a:gd name="connsiteY4" fmla="*/ 2153882 h 3643991"/>
              <a:gd name="connsiteX5" fmla="*/ 3567854 w 3601236"/>
              <a:gd name="connsiteY5" fmla="*/ 3163532 h 3643991"/>
              <a:gd name="connsiteX6" fmla="*/ 2482004 w 3601236"/>
              <a:gd name="connsiteY6" fmla="*/ 3639782 h 3643991"/>
              <a:gd name="connsiteX7" fmla="*/ 1643804 w 3601236"/>
              <a:gd name="connsiteY7" fmla="*/ 2915882 h 3643991"/>
              <a:gd name="connsiteX8" fmla="*/ 738929 w 3601236"/>
              <a:gd name="connsiteY8" fmla="*/ 2534882 h 3643991"/>
              <a:gd name="connsiteX9" fmla="*/ 15029 w 3601236"/>
              <a:gd name="connsiteY9" fmla="*/ 1439507 h 3643991"/>
              <a:gd name="connsiteX10" fmla="*/ 1453304 w 3601236"/>
              <a:gd name="connsiteY10" fmla="*/ 1058507 h 3643991"/>
              <a:gd name="connsiteX0" fmla="*/ 1240809 w 3388741"/>
              <a:gd name="connsiteY0" fmla="*/ 1058507 h 3643991"/>
              <a:gd name="connsiteX1" fmla="*/ 1364634 w 3388741"/>
              <a:gd name="connsiteY1" fmla="*/ 267932 h 3643991"/>
              <a:gd name="connsiteX2" fmla="*/ 2155209 w 3388741"/>
              <a:gd name="connsiteY2" fmla="*/ 20282 h 3643991"/>
              <a:gd name="connsiteX3" fmla="*/ 2755284 w 3388741"/>
              <a:gd name="connsiteY3" fmla="*/ 725132 h 3643991"/>
              <a:gd name="connsiteX4" fmla="*/ 3079134 w 3388741"/>
              <a:gd name="connsiteY4" fmla="*/ 2153882 h 3643991"/>
              <a:gd name="connsiteX5" fmla="*/ 3355359 w 3388741"/>
              <a:gd name="connsiteY5" fmla="*/ 3163532 h 3643991"/>
              <a:gd name="connsiteX6" fmla="*/ 2269509 w 3388741"/>
              <a:gd name="connsiteY6" fmla="*/ 3639782 h 3643991"/>
              <a:gd name="connsiteX7" fmla="*/ 1431309 w 3388741"/>
              <a:gd name="connsiteY7" fmla="*/ 2915882 h 3643991"/>
              <a:gd name="connsiteX8" fmla="*/ 526434 w 3388741"/>
              <a:gd name="connsiteY8" fmla="*/ 2534882 h 3643991"/>
              <a:gd name="connsiteX9" fmla="*/ 21609 w 3388741"/>
              <a:gd name="connsiteY9" fmla="*/ 1487132 h 3643991"/>
              <a:gd name="connsiteX10" fmla="*/ 1240809 w 3388741"/>
              <a:gd name="connsiteY10" fmla="*/ 1058507 h 3643991"/>
              <a:gd name="connsiteX0" fmla="*/ 1220853 w 3387835"/>
              <a:gd name="connsiteY0" fmla="*/ 990954 h 3643113"/>
              <a:gd name="connsiteX1" fmla="*/ 1363728 w 3387835"/>
              <a:gd name="connsiteY1" fmla="*/ 267054 h 3643113"/>
              <a:gd name="connsiteX2" fmla="*/ 2154303 w 3387835"/>
              <a:gd name="connsiteY2" fmla="*/ 19404 h 3643113"/>
              <a:gd name="connsiteX3" fmla="*/ 2754378 w 3387835"/>
              <a:gd name="connsiteY3" fmla="*/ 724254 h 3643113"/>
              <a:gd name="connsiteX4" fmla="*/ 3078228 w 3387835"/>
              <a:gd name="connsiteY4" fmla="*/ 2153004 h 3643113"/>
              <a:gd name="connsiteX5" fmla="*/ 3354453 w 3387835"/>
              <a:gd name="connsiteY5" fmla="*/ 3162654 h 3643113"/>
              <a:gd name="connsiteX6" fmla="*/ 2268603 w 3387835"/>
              <a:gd name="connsiteY6" fmla="*/ 3638904 h 3643113"/>
              <a:gd name="connsiteX7" fmla="*/ 1430403 w 3387835"/>
              <a:gd name="connsiteY7" fmla="*/ 2915004 h 3643113"/>
              <a:gd name="connsiteX8" fmla="*/ 525528 w 3387835"/>
              <a:gd name="connsiteY8" fmla="*/ 2534004 h 3643113"/>
              <a:gd name="connsiteX9" fmla="*/ 20703 w 3387835"/>
              <a:gd name="connsiteY9" fmla="*/ 1486254 h 3643113"/>
              <a:gd name="connsiteX10" fmla="*/ 1220853 w 3387835"/>
              <a:gd name="connsiteY10" fmla="*/ 990954 h 3643113"/>
              <a:gd name="connsiteX0" fmla="*/ 1220853 w 3387835"/>
              <a:gd name="connsiteY0" fmla="*/ 998898 h 3651057"/>
              <a:gd name="connsiteX1" fmla="*/ 1373253 w 3387835"/>
              <a:gd name="connsiteY1" fmla="*/ 227373 h 3651057"/>
              <a:gd name="connsiteX2" fmla="*/ 2154303 w 3387835"/>
              <a:gd name="connsiteY2" fmla="*/ 27348 h 3651057"/>
              <a:gd name="connsiteX3" fmla="*/ 2754378 w 3387835"/>
              <a:gd name="connsiteY3" fmla="*/ 732198 h 3651057"/>
              <a:gd name="connsiteX4" fmla="*/ 3078228 w 3387835"/>
              <a:gd name="connsiteY4" fmla="*/ 2160948 h 3651057"/>
              <a:gd name="connsiteX5" fmla="*/ 3354453 w 3387835"/>
              <a:gd name="connsiteY5" fmla="*/ 3170598 h 3651057"/>
              <a:gd name="connsiteX6" fmla="*/ 2268603 w 3387835"/>
              <a:gd name="connsiteY6" fmla="*/ 3646848 h 3651057"/>
              <a:gd name="connsiteX7" fmla="*/ 1430403 w 3387835"/>
              <a:gd name="connsiteY7" fmla="*/ 2922948 h 3651057"/>
              <a:gd name="connsiteX8" fmla="*/ 525528 w 3387835"/>
              <a:gd name="connsiteY8" fmla="*/ 2541948 h 3651057"/>
              <a:gd name="connsiteX9" fmla="*/ 20703 w 3387835"/>
              <a:gd name="connsiteY9" fmla="*/ 1494198 h 3651057"/>
              <a:gd name="connsiteX10" fmla="*/ 1220853 w 3387835"/>
              <a:gd name="connsiteY10" fmla="*/ 998898 h 3651057"/>
              <a:gd name="connsiteX0" fmla="*/ 1193534 w 3360516"/>
              <a:gd name="connsiteY0" fmla="*/ 998898 h 3651057"/>
              <a:gd name="connsiteX1" fmla="*/ 1345934 w 3360516"/>
              <a:gd name="connsiteY1" fmla="*/ 227373 h 3651057"/>
              <a:gd name="connsiteX2" fmla="*/ 2126984 w 3360516"/>
              <a:gd name="connsiteY2" fmla="*/ 27348 h 3651057"/>
              <a:gd name="connsiteX3" fmla="*/ 2727059 w 3360516"/>
              <a:gd name="connsiteY3" fmla="*/ 732198 h 3651057"/>
              <a:gd name="connsiteX4" fmla="*/ 3050909 w 3360516"/>
              <a:gd name="connsiteY4" fmla="*/ 2160948 h 3651057"/>
              <a:gd name="connsiteX5" fmla="*/ 3327134 w 3360516"/>
              <a:gd name="connsiteY5" fmla="*/ 3170598 h 3651057"/>
              <a:gd name="connsiteX6" fmla="*/ 2241284 w 3360516"/>
              <a:gd name="connsiteY6" fmla="*/ 3646848 h 3651057"/>
              <a:gd name="connsiteX7" fmla="*/ 1403084 w 3360516"/>
              <a:gd name="connsiteY7" fmla="*/ 2922948 h 3651057"/>
              <a:gd name="connsiteX8" fmla="*/ 498209 w 3360516"/>
              <a:gd name="connsiteY8" fmla="*/ 2541948 h 3651057"/>
              <a:gd name="connsiteX9" fmla="*/ 21959 w 3360516"/>
              <a:gd name="connsiteY9" fmla="*/ 1532298 h 3651057"/>
              <a:gd name="connsiteX10" fmla="*/ 1193534 w 3360516"/>
              <a:gd name="connsiteY10" fmla="*/ 998898 h 3651057"/>
              <a:gd name="connsiteX0" fmla="*/ 1225225 w 3392207"/>
              <a:gd name="connsiteY0" fmla="*/ 998898 h 3651057"/>
              <a:gd name="connsiteX1" fmla="*/ 1377625 w 3392207"/>
              <a:gd name="connsiteY1" fmla="*/ 227373 h 3651057"/>
              <a:gd name="connsiteX2" fmla="*/ 2158675 w 3392207"/>
              <a:gd name="connsiteY2" fmla="*/ 27348 h 3651057"/>
              <a:gd name="connsiteX3" fmla="*/ 2758750 w 3392207"/>
              <a:gd name="connsiteY3" fmla="*/ 732198 h 3651057"/>
              <a:gd name="connsiteX4" fmla="*/ 3082600 w 3392207"/>
              <a:gd name="connsiteY4" fmla="*/ 2160948 h 3651057"/>
              <a:gd name="connsiteX5" fmla="*/ 3358825 w 3392207"/>
              <a:gd name="connsiteY5" fmla="*/ 3170598 h 3651057"/>
              <a:gd name="connsiteX6" fmla="*/ 2272975 w 3392207"/>
              <a:gd name="connsiteY6" fmla="*/ 3646848 h 3651057"/>
              <a:gd name="connsiteX7" fmla="*/ 1434775 w 3392207"/>
              <a:gd name="connsiteY7" fmla="*/ 2922948 h 3651057"/>
              <a:gd name="connsiteX8" fmla="*/ 529900 w 3392207"/>
              <a:gd name="connsiteY8" fmla="*/ 2541948 h 3651057"/>
              <a:gd name="connsiteX9" fmla="*/ 53650 w 3392207"/>
              <a:gd name="connsiteY9" fmla="*/ 1532298 h 3651057"/>
              <a:gd name="connsiteX10" fmla="*/ 1225225 w 3392207"/>
              <a:gd name="connsiteY10" fmla="*/ 998898 h 3651057"/>
              <a:gd name="connsiteX0" fmla="*/ 1225225 w 3392207"/>
              <a:gd name="connsiteY0" fmla="*/ 998898 h 3651057"/>
              <a:gd name="connsiteX1" fmla="*/ 1377625 w 3392207"/>
              <a:gd name="connsiteY1" fmla="*/ 227373 h 3651057"/>
              <a:gd name="connsiteX2" fmla="*/ 2158675 w 3392207"/>
              <a:gd name="connsiteY2" fmla="*/ 27348 h 3651057"/>
              <a:gd name="connsiteX3" fmla="*/ 2758750 w 3392207"/>
              <a:gd name="connsiteY3" fmla="*/ 732198 h 3651057"/>
              <a:gd name="connsiteX4" fmla="*/ 3082600 w 3392207"/>
              <a:gd name="connsiteY4" fmla="*/ 2160948 h 3651057"/>
              <a:gd name="connsiteX5" fmla="*/ 3358825 w 3392207"/>
              <a:gd name="connsiteY5" fmla="*/ 3170598 h 3651057"/>
              <a:gd name="connsiteX6" fmla="*/ 2272975 w 3392207"/>
              <a:gd name="connsiteY6" fmla="*/ 3646848 h 3651057"/>
              <a:gd name="connsiteX7" fmla="*/ 1434775 w 3392207"/>
              <a:gd name="connsiteY7" fmla="*/ 2922948 h 3651057"/>
              <a:gd name="connsiteX8" fmla="*/ 529900 w 3392207"/>
              <a:gd name="connsiteY8" fmla="*/ 2541948 h 3651057"/>
              <a:gd name="connsiteX9" fmla="*/ 53650 w 3392207"/>
              <a:gd name="connsiteY9" fmla="*/ 1532298 h 3651057"/>
              <a:gd name="connsiteX10" fmla="*/ 1225225 w 3392207"/>
              <a:gd name="connsiteY10" fmla="*/ 998898 h 3651057"/>
              <a:gd name="connsiteX0" fmla="*/ 1225225 w 3392207"/>
              <a:gd name="connsiteY0" fmla="*/ 998898 h 3650503"/>
              <a:gd name="connsiteX1" fmla="*/ 1377625 w 3392207"/>
              <a:gd name="connsiteY1" fmla="*/ 227373 h 3650503"/>
              <a:gd name="connsiteX2" fmla="*/ 2158675 w 3392207"/>
              <a:gd name="connsiteY2" fmla="*/ 27348 h 3650503"/>
              <a:gd name="connsiteX3" fmla="*/ 2758750 w 3392207"/>
              <a:gd name="connsiteY3" fmla="*/ 732198 h 3650503"/>
              <a:gd name="connsiteX4" fmla="*/ 3082600 w 3392207"/>
              <a:gd name="connsiteY4" fmla="*/ 2160948 h 3650503"/>
              <a:gd name="connsiteX5" fmla="*/ 3358825 w 3392207"/>
              <a:gd name="connsiteY5" fmla="*/ 3170598 h 3650503"/>
              <a:gd name="connsiteX6" fmla="*/ 2272975 w 3392207"/>
              <a:gd name="connsiteY6" fmla="*/ 3646848 h 3650503"/>
              <a:gd name="connsiteX7" fmla="*/ 1368100 w 3392207"/>
              <a:gd name="connsiteY7" fmla="*/ 2941998 h 3650503"/>
              <a:gd name="connsiteX8" fmla="*/ 529900 w 3392207"/>
              <a:gd name="connsiteY8" fmla="*/ 2541948 h 3650503"/>
              <a:gd name="connsiteX9" fmla="*/ 53650 w 3392207"/>
              <a:gd name="connsiteY9" fmla="*/ 1532298 h 3650503"/>
              <a:gd name="connsiteX10" fmla="*/ 1225225 w 3392207"/>
              <a:gd name="connsiteY10" fmla="*/ 998898 h 3650503"/>
              <a:gd name="connsiteX0" fmla="*/ 1187895 w 3354877"/>
              <a:gd name="connsiteY0" fmla="*/ 998898 h 3650503"/>
              <a:gd name="connsiteX1" fmla="*/ 1340295 w 3354877"/>
              <a:gd name="connsiteY1" fmla="*/ 227373 h 3650503"/>
              <a:gd name="connsiteX2" fmla="*/ 2121345 w 3354877"/>
              <a:gd name="connsiteY2" fmla="*/ 27348 h 3650503"/>
              <a:gd name="connsiteX3" fmla="*/ 2721420 w 3354877"/>
              <a:gd name="connsiteY3" fmla="*/ 732198 h 3650503"/>
              <a:gd name="connsiteX4" fmla="*/ 3045270 w 3354877"/>
              <a:gd name="connsiteY4" fmla="*/ 2160948 h 3650503"/>
              <a:gd name="connsiteX5" fmla="*/ 3321495 w 3354877"/>
              <a:gd name="connsiteY5" fmla="*/ 3170598 h 3650503"/>
              <a:gd name="connsiteX6" fmla="*/ 2235645 w 3354877"/>
              <a:gd name="connsiteY6" fmla="*/ 3646848 h 3650503"/>
              <a:gd name="connsiteX7" fmla="*/ 1330770 w 3354877"/>
              <a:gd name="connsiteY7" fmla="*/ 2941998 h 3650503"/>
              <a:gd name="connsiteX8" fmla="*/ 559245 w 3354877"/>
              <a:gd name="connsiteY8" fmla="*/ 2408598 h 3650503"/>
              <a:gd name="connsiteX9" fmla="*/ 16320 w 3354877"/>
              <a:gd name="connsiteY9" fmla="*/ 1532298 h 3650503"/>
              <a:gd name="connsiteX10" fmla="*/ 1187895 w 3354877"/>
              <a:gd name="connsiteY10" fmla="*/ 998898 h 3650503"/>
              <a:gd name="connsiteX0" fmla="*/ 1184660 w 3351642"/>
              <a:gd name="connsiteY0" fmla="*/ 998898 h 3650503"/>
              <a:gd name="connsiteX1" fmla="*/ 1337060 w 3351642"/>
              <a:gd name="connsiteY1" fmla="*/ 227373 h 3650503"/>
              <a:gd name="connsiteX2" fmla="*/ 2118110 w 3351642"/>
              <a:gd name="connsiteY2" fmla="*/ 27348 h 3650503"/>
              <a:gd name="connsiteX3" fmla="*/ 2718185 w 3351642"/>
              <a:gd name="connsiteY3" fmla="*/ 732198 h 3650503"/>
              <a:gd name="connsiteX4" fmla="*/ 3042035 w 3351642"/>
              <a:gd name="connsiteY4" fmla="*/ 2160948 h 3650503"/>
              <a:gd name="connsiteX5" fmla="*/ 3318260 w 3351642"/>
              <a:gd name="connsiteY5" fmla="*/ 3170598 h 3650503"/>
              <a:gd name="connsiteX6" fmla="*/ 2232410 w 3351642"/>
              <a:gd name="connsiteY6" fmla="*/ 3646848 h 3650503"/>
              <a:gd name="connsiteX7" fmla="*/ 1327535 w 3351642"/>
              <a:gd name="connsiteY7" fmla="*/ 2941998 h 3650503"/>
              <a:gd name="connsiteX8" fmla="*/ 603635 w 3351642"/>
              <a:gd name="connsiteY8" fmla="*/ 2589573 h 3650503"/>
              <a:gd name="connsiteX9" fmla="*/ 13085 w 3351642"/>
              <a:gd name="connsiteY9" fmla="*/ 1532298 h 3650503"/>
              <a:gd name="connsiteX10" fmla="*/ 1184660 w 3351642"/>
              <a:gd name="connsiteY10" fmla="*/ 998898 h 3650503"/>
              <a:gd name="connsiteX0" fmla="*/ 830300 w 2997282"/>
              <a:gd name="connsiteY0" fmla="*/ 998898 h 3650503"/>
              <a:gd name="connsiteX1" fmla="*/ 982700 w 2997282"/>
              <a:gd name="connsiteY1" fmla="*/ 227373 h 3650503"/>
              <a:gd name="connsiteX2" fmla="*/ 1763750 w 2997282"/>
              <a:gd name="connsiteY2" fmla="*/ 27348 h 3650503"/>
              <a:gd name="connsiteX3" fmla="*/ 2363825 w 2997282"/>
              <a:gd name="connsiteY3" fmla="*/ 732198 h 3650503"/>
              <a:gd name="connsiteX4" fmla="*/ 2687675 w 2997282"/>
              <a:gd name="connsiteY4" fmla="*/ 2160948 h 3650503"/>
              <a:gd name="connsiteX5" fmla="*/ 2963900 w 2997282"/>
              <a:gd name="connsiteY5" fmla="*/ 3170598 h 3650503"/>
              <a:gd name="connsiteX6" fmla="*/ 1878050 w 2997282"/>
              <a:gd name="connsiteY6" fmla="*/ 3646848 h 3650503"/>
              <a:gd name="connsiteX7" fmla="*/ 973175 w 2997282"/>
              <a:gd name="connsiteY7" fmla="*/ 2941998 h 3650503"/>
              <a:gd name="connsiteX8" fmla="*/ 249275 w 2997282"/>
              <a:gd name="connsiteY8" fmla="*/ 2589573 h 3650503"/>
              <a:gd name="connsiteX9" fmla="*/ 39725 w 2997282"/>
              <a:gd name="connsiteY9" fmla="*/ 1713273 h 3650503"/>
              <a:gd name="connsiteX10" fmla="*/ 830300 w 2997282"/>
              <a:gd name="connsiteY10" fmla="*/ 998898 h 3650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97282" h="3650503">
                <a:moveTo>
                  <a:pt x="830300" y="998898"/>
                </a:moveTo>
                <a:cubicBezTo>
                  <a:pt x="987462" y="751248"/>
                  <a:pt x="827125" y="389298"/>
                  <a:pt x="982700" y="227373"/>
                </a:cubicBezTo>
                <a:cubicBezTo>
                  <a:pt x="1138275" y="65448"/>
                  <a:pt x="1533563" y="-56789"/>
                  <a:pt x="1763750" y="27348"/>
                </a:cubicBezTo>
                <a:cubicBezTo>
                  <a:pt x="1993937" y="111485"/>
                  <a:pt x="2209837" y="376598"/>
                  <a:pt x="2363825" y="732198"/>
                </a:cubicBezTo>
                <a:cubicBezTo>
                  <a:pt x="2517813" y="1087798"/>
                  <a:pt x="2587663" y="1754548"/>
                  <a:pt x="2687675" y="2160948"/>
                </a:cubicBezTo>
                <a:cubicBezTo>
                  <a:pt x="2787687" y="2567348"/>
                  <a:pt x="3098837" y="2922948"/>
                  <a:pt x="2963900" y="3170598"/>
                </a:cubicBezTo>
                <a:cubicBezTo>
                  <a:pt x="2828963" y="3418248"/>
                  <a:pt x="2209837" y="3684948"/>
                  <a:pt x="1878050" y="3646848"/>
                </a:cubicBezTo>
                <a:cubicBezTo>
                  <a:pt x="1546263" y="3608748"/>
                  <a:pt x="1244638" y="3118211"/>
                  <a:pt x="973175" y="2941998"/>
                </a:cubicBezTo>
                <a:cubicBezTo>
                  <a:pt x="701713" y="2765786"/>
                  <a:pt x="471525" y="2789598"/>
                  <a:pt x="249275" y="2589573"/>
                </a:cubicBezTo>
                <a:cubicBezTo>
                  <a:pt x="27025" y="2389548"/>
                  <a:pt x="-57112" y="1978385"/>
                  <a:pt x="39725" y="1713273"/>
                </a:cubicBezTo>
                <a:cubicBezTo>
                  <a:pt x="136562" y="1448161"/>
                  <a:pt x="673138" y="1246548"/>
                  <a:pt x="830300" y="998898"/>
                </a:cubicBezTo>
                <a:close/>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3" name="Google Shape;2021;p86"/>
          <p:cNvSpPr/>
          <p:nvPr/>
        </p:nvSpPr>
        <p:spPr>
          <a:xfrm rot="-1379372" flipH="1">
            <a:off x="-335583" y="2800463"/>
            <a:ext cx="1708208" cy="1921160"/>
          </a:xfrm>
          <a:custGeom>
            <a:avLst/>
            <a:gdLst/>
            <a:ahLst/>
            <a:cxnLst/>
            <a:rect l="l" t="t" r="r" b="b"/>
            <a:pathLst>
              <a:path w="17277" h="22564" extrusionOk="0">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noFill/>
          <a:ln w="28575">
            <a:solidFill>
              <a:schemeClr val="bg1"/>
            </a:solidFill>
          </a:ln>
        </p:spPr>
        <p:txBody>
          <a:bodyPr spcFirstLastPara="1" wrap="square" lIns="68569" tIns="68569" rIns="68569" bIns="68569" anchor="ctr" anchorCtr="0">
            <a:noAutofit/>
          </a:bodyPr>
          <a:lstStyle/>
          <a:p>
            <a:endParaRPr sz="1050"/>
          </a:p>
        </p:txBody>
      </p:sp>
      <p:sp>
        <p:nvSpPr>
          <p:cNvPr id="14" name="Google Shape;2021;p86"/>
          <p:cNvSpPr/>
          <p:nvPr/>
        </p:nvSpPr>
        <p:spPr>
          <a:xfrm rot="-1379372" flipH="1">
            <a:off x="1633354" y="-454423"/>
            <a:ext cx="1708208" cy="1921160"/>
          </a:xfrm>
          <a:custGeom>
            <a:avLst/>
            <a:gdLst/>
            <a:ahLst/>
            <a:cxnLst/>
            <a:rect l="l" t="t" r="r" b="b"/>
            <a:pathLst>
              <a:path w="17277" h="22564" extrusionOk="0">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noFill/>
          <a:ln w="28575">
            <a:solidFill>
              <a:schemeClr val="bg1"/>
            </a:solidFill>
          </a:ln>
        </p:spPr>
        <p:txBody>
          <a:bodyPr spcFirstLastPara="1" wrap="square" lIns="68569" tIns="68569" rIns="68569" bIns="68569" anchor="ctr" anchorCtr="0">
            <a:noAutofit/>
          </a:bodyPr>
          <a:lstStyle/>
          <a:p>
            <a:endParaRPr sz="1050"/>
          </a:p>
        </p:txBody>
      </p:sp>
      <p:sp>
        <p:nvSpPr>
          <p:cNvPr id="8" name="Google Shape;1321;p54"/>
          <p:cNvSpPr txBox="1">
            <a:spLocks/>
          </p:cNvSpPr>
          <p:nvPr/>
        </p:nvSpPr>
        <p:spPr>
          <a:xfrm>
            <a:off x="497362" y="2047874"/>
            <a:ext cx="4163128" cy="1893095"/>
          </a:xfrm>
          <a:prstGeom prst="rect">
            <a:avLst/>
          </a:prstGeom>
        </p:spPr>
        <p:txBody>
          <a:bodyPr spcFirstLastPara="1" vert="horz" wrap="square" lIns="68569" tIns="68569" rIns="68569" bIns="68569"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Clr>
                <a:schemeClr val="dk1"/>
              </a:buClr>
              <a:buSzPts val="1100"/>
              <a:buNone/>
            </a:pPr>
            <a:r>
              <a:rPr lang="en-US" sz="5400" b="1" dirty="0">
                <a:solidFill>
                  <a:srgbClr val="FFFF00"/>
                </a:solidFill>
                <a:latin typeface="Baby Doll" panose="02000500000000000000" pitchFamily="2" charset="0"/>
                <a:ea typeface="Roboto" panose="02000000000000000000" pitchFamily="2" charset="0"/>
              </a:rPr>
              <a:t>Thanks </a:t>
            </a:r>
          </a:p>
          <a:p>
            <a:pPr marL="0" indent="0" algn="r">
              <a:spcBef>
                <a:spcPts val="0"/>
              </a:spcBef>
              <a:buClr>
                <a:schemeClr val="dk1"/>
              </a:buClr>
              <a:buSzPts val="1100"/>
              <a:buNone/>
            </a:pPr>
            <a:r>
              <a:rPr lang="en-US" sz="5400" b="1" dirty="0">
                <a:solidFill>
                  <a:srgbClr val="FFFF00"/>
                </a:solidFill>
                <a:latin typeface="Baby Doll" panose="02000500000000000000" pitchFamily="2" charset="0"/>
                <a:ea typeface="Roboto" panose="02000000000000000000" pitchFamily="2" charset="0"/>
              </a:rPr>
              <a:t>For</a:t>
            </a:r>
          </a:p>
          <a:p>
            <a:pPr marL="0" indent="0" algn="r">
              <a:spcBef>
                <a:spcPts val="0"/>
              </a:spcBef>
              <a:buClr>
                <a:schemeClr val="dk1"/>
              </a:buClr>
              <a:buSzPts val="1100"/>
              <a:buNone/>
            </a:pPr>
            <a:r>
              <a:rPr lang="en-US" sz="5400" b="1" dirty="0">
                <a:solidFill>
                  <a:srgbClr val="FFFF00"/>
                </a:solidFill>
                <a:latin typeface="Baby Doll" panose="02000500000000000000" pitchFamily="2" charset="0"/>
                <a:ea typeface="Roboto" panose="02000000000000000000" pitchFamily="2" charset="0"/>
              </a:rPr>
              <a:t>Listening</a:t>
            </a:r>
          </a:p>
        </p:txBody>
      </p:sp>
      <p:pic>
        <p:nvPicPr>
          <p:cNvPr id="15" name="Picture 1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86450" y="2047875"/>
            <a:ext cx="3095626" cy="3095626"/>
          </a:xfrm>
          <a:prstGeom prst="rect">
            <a:avLst/>
          </a:prstGeom>
        </p:spPr>
      </p:pic>
      <p:pic>
        <p:nvPicPr>
          <p:cNvPr id="16" name="Picture 12"/>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flipH="1">
            <a:off x="-2871204" y="2047874"/>
            <a:ext cx="2643350" cy="1619103"/>
          </a:xfrm>
          <a:prstGeom prst="rect">
            <a:avLst/>
          </a:prstGeom>
        </p:spPr>
      </p:pic>
      <p:pic>
        <p:nvPicPr>
          <p:cNvPr id="5" name="Picture 4" descr="A picture containing text, dark&#10;&#10;Description automatically generated">
            <a:extLst>
              <a:ext uri="{FF2B5EF4-FFF2-40B4-BE49-F238E27FC236}">
                <a16:creationId xmlns:a16="http://schemas.microsoft.com/office/drawing/2014/main" id="{18CA09FA-95BD-42EF-913B-8D802CDFD6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flipH="1">
            <a:off x="4390891" y="643891"/>
            <a:ext cx="3240405" cy="2160270"/>
          </a:xfrm>
          <a:prstGeom prst="rect">
            <a:avLst/>
          </a:prstGeom>
        </p:spPr>
      </p:pic>
      <p:pic>
        <p:nvPicPr>
          <p:cNvPr id="11" name="Picture 13">
            <a:extLst>
              <a:ext uri="{FF2B5EF4-FFF2-40B4-BE49-F238E27FC236}">
                <a16:creationId xmlns:a16="http://schemas.microsoft.com/office/drawing/2014/main" id="{C341B136-432C-456F-B20D-5DB3B2D74E19}"/>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a:stretch>
        </p:blipFill>
        <p:spPr>
          <a:xfrm>
            <a:off x="9520373" y="-118296"/>
            <a:ext cx="2242186" cy="1248905"/>
          </a:xfrm>
          <a:prstGeom prst="rect">
            <a:avLst/>
          </a:prstGeom>
        </p:spPr>
      </p:pic>
    </p:spTree>
    <p:extLst>
      <p:ext uri="{BB962C8B-B14F-4D97-AF65-F5344CB8AC3E}">
        <p14:creationId xmlns:p14="http://schemas.microsoft.com/office/powerpoint/2010/main" val="10968281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35" presetClass="path" presetSubtype="0" accel="50000" decel="50000" fill="hold" nodeType="withEffect">
                                  <p:stCondLst>
                                    <p:cond delay="0"/>
                                  </p:stCondLst>
                                  <p:childTnLst>
                                    <p:animMotion origin="layout" path="M -1.875E-6 3.7037E-7 L -1.35377 -0.02338 " pathEditMode="relative" rAng="0" ptsTypes="AA">
                                      <p:cBhvr>
                                        <p:cTn id="18" dur="4000" fill="hold"/>
                                        <p:tgtEl>
                                          <p:spTgt spid="11"/>
                                        </p:tgtEl>
                                        <p:attrNameLst>
                                          <p:attrName>ppt_x</p:attrName>
                                          <p:attrName>ppt_y</p:attrName>
                                        </p:attrNameLst>
                                      </p:cBhvr>
                                      <p:rCtr x="-67695" y="-1181"/>
                                    </p:animMotion>
                                  </p:childTnLst>
                                </p:cTn>
                              </p:par>
                            </p:childTnLst>
                          </p:cTn>
                        </p:par>
                        <p:par>
                          <p:cTn id="19" fill="hold">
                            <p:stCondLst>
                              <p:cond delay="4000"/>
                            </p:stCondLst>
                            <p:childTnLst>
                              <p:par>
                                <p:cTn id="20" presetID="63" presetClass="path" presetSubtype="0" accel="50000" decel="50000" fill="hold" nodeType="afterEffect">
                                  <p:stCondLst>
                                    <p:cond delay="0"/>
                                  </p:stCondLst>
                                  <p:childTnLst>
                                    <p:animMotion origin="layout" path="M 1.04167E-6 4.44444E-6 L 0.2832 -0.01042 " pathEditMode="relative" rAng="0" ptsTypes="AA">
                                      <p:cBhvr>
                                        <p:cTn id="21" dur="4000" fill="hold"/>
                                        <p:tgtEl>
                                          <p:spTgt spid="16"/>
                                        </p:tgtEl>
                                        <p:attrNameLst>
                                          <p:attrName>ppt_x</p:attrName>
                                          <p:attrName>ppt_y</p:attrName>
                                        </p:attrNameLst>
                                      </p:cBhvr>
                                      <p:rCtr x="14167" y="-532"/>
                                    </p:animMotion>
                                  </p:childTnLst>
                                </p:cTn>
                              </p:par>
                            </p:childTnLst>
                          </p:cTn>
                        </p:par>
                        <p:par>
                          <p:cTn id="22" fill="hold">
                            <p:stCondLst>
                              <p:cond delay="8000"/>
                            </p:stCondLst>
                            <p:childTnLst>
                              <p:par>
                                <p:cTn id="23" presetID="10" presetClass="entr" presetSubtype="0" fill="hold" nodeType="afterEffect">
                                  <p:stCondLst>
                                    <p:cond delay="0"/>
                                  </p:stCondLst>
                                  <p:iterate type="lt">
                                    <p:tmPct val="3000"/>
                                  </p:iterate>
                                  <p:childTnLst>
                                    <p:set>
                                      <p:cBhvr>
                                        <p:cTn id="24" dur="1" fill="hold">
                                          <p:stCondLst>
                                            <p:cond delay="0"/>
                                          </p:stCondLst>
                                        </p:cTn>
                                        <p:tgtEl>
                                          <p:spTgt spid="8">
                                            <p:txEl>
                                              <p:pRg st="0" end="0"/>
                                            </p:txEl>
                                          </p:spTgt>
                                        </p:tgtEl>
                                        <p:attrNameLst>
                                          <p:attrName>style.visibility</p:attrName>
                                        </p:attrNameLst>
                                      </p:cBhvr>
                                      <p:to>
                                        <p:strVal val="visible"/>
                                      </p:to>
                                    </p:set>
                                    <p:animEffect transition="in" filter="fade">
                                      <p:cBhvr>
                                        <p:cTn id="25" dur="500"/>
                                        <p:tgtEl>
                                          <p:spTgt spid="8">
                                            <p:txEl>
                                              <p:pRg st="0" end="0"/>
                                            </p:txEl>
                                          </p:spTgt>
                                        </p:tgtEl>
                                      </p:cBhvr>
                                    </p:animEffect>
                                  </p:childTnLst>
                                </p:cTn>
                              </p:par>
                            </p:childTnLst>
                          </p:cTn>
                        </p:par>
                        <p:par>
                          <p:cTn id="26" fill="hold">
                            <p:stCondLst>
                              <p:cond delay="8575"/>
                            </p:stCondLst>
                            <p:childTnLst>
                              <p:par>
                                <p:cTn id="27" presetID="10" presetClass="entr" presetSubtype="0" fill="hold" nodeType="afterEffect">
                                  <p:stCondLst>
                                    <p:cond delay="0"/>
                                  </p:stCondLst>
                                  <p:iterate type="lt">
                                    <p:tmPct val="3000"/>
                                  </p:iterate>
                                  <p:childTnLst>
                                    <p:set>
                                      <p:cBhvr>
                                        <p:cTn id="28" dur="1" fill="hold">
                                          <p:stCondLst>
                                            <p:cond delay="0"/>
                                          </p:stCondLst>
                                        </p:cTn>
                                        <p:tgtEl>
                                          <p:spTgt spid="8">
                                            <p:txEl>
                                              <p:pRg st="1" end="1"/>
                                            </p:txEl>
                                          </p:spTgt>
                                        </p:tgtEl>
                                        <p:attrNameLst>
                                          <p:attrName>style.visibility</p:attrName>
                                        </p:attrNameLst>
                                      </p:cBhvr>
                                      <p:to>
                                        <p:strVal val="visible"/>
                                      </p:to>
                                    </p:set>
                                    <p:animEffect transition="in" filter="fade">
                                      <p:cBhvr>
                                        <p:cTn id="29" dur="500"/>
                                        <p:tgtEl>
                                          <p:spTgt spid="8">
                                            <p:txEl>
                                              <p:pRg st="1" end="1"/>
                                            </p:txEl>
                                          </p:spTgt>
                                        </p:tgtEl>
                                      </p:cBhvr>
                                    </p:animEffect>
                                  </p:childTnLst>
                                </p:cTn>
                              </p:par>
                            </p:childTnLst>
                          </p:cTn>
                        </p:par>
                        <p:par>
                          <p:cTn id="30" fill="hold">
                            <p:stCondLst>
                              <p:cond delay="9105"/>
                            </p:stCondLst>
                            <p:childTnLst>
                              <p:par>
                                <p:cTn id="31" presetID="10" presetClass="entr" presetSubtype="0" fill="hold" nodeType="afterEffect">
                                  <p:stCondLst>
                                    <p:cond delay="0"/>
                                  </p:stCondLst>
                                  <p:iterate type="lt">
                                    <p:tmPct val="3000"/>
                                  </p:iterate>
                                  <p:childTnLst>
                                    <p:set>
                                      <p:cBhvr>
                                        <p:cTn id="32" dur="1" fill="hold">
                                          <p:stCondLst>
                                            <p:cond delay="0"/>
                                          </p:stCondLst>
                                        </p:cTn>
                                        <p:tgtEl>
                                          <p:spTgt spid="8">
                                            <p:txEl>
                                              <p:pRg st="2" end="2"/>
                                            </p:txEl>
                                          </p:spTgt>
                                        </p:tgtEl>
                                        <p:attrNameLst>
                                          <p:attrName>style.visibility</p:attrName>
                                        </p:attrNameLst>
                                      </p:cBhvr>
                                      <p:to>
                                        <p:strVal val="visible"/>
                                      </p:to>
                                    </p:set>
                                    <p:animEffect transition="in" filter="fade">
                                      <p:cBhvr>
                                        <p:cTn id="33"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8"/>
        <p:cNvGrpSpPr/>
        <p:nvPr/>
      </p:nvGrpSpPr>
      <p:grpSpPr>
        <a:xfrm>
          <a:off x="0" y="0"/>
          <a:ext cx="0" cy="0"/>
          <a:chOff x="0" y="0"/>
          <a:chExt cx="0" cy="0"/>
        </a:xfrm>
      </p:grpSpPr>
      <p:sp>
        <p:nvSpPr>
          <p:cNvPr id="1479" name="Google Shape;1479;p25"/>
          <p:cNvSpPr txBox="1">
            <a:spLocks noGrp="1"/>
          </p:cNvSpPr>
          <p:nvPr>
            <p:ph type="title"/>
          </p:nvPr>
        </p:nvSpPr>
        <p:spPr>
          <a:xfrm>
            <a:off x="432135" y="4206"/>
            <a:ext cx="8177838" cy="105039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chemeClr val="tx1"/>
                </a:solidFill>
              </a:rPr>
              <a:t>LÝ DO SỬ DỤNG NOSQL - MONGODB</a:t>
            </a:r>
          </a:p>
        </p:txBody>
      </p:sp>
      <p:grpSp>
        <p:nvGrpSpPr>
          <p:cNvPr id="2" name="Group 1">
            <a:extLst>
              <a:ext uri="{FF2B5EF4-FFF2-40B4-BE49-F238E27FC236}">
                <a16:creationId xmlns:a16="http://schemas.microsoft.com/office/drawing/2014/main" id="{37D5E918-9128-12AA-6712-D92B04B2AD6B}"/>
              </a:ext>
            </a:extLst>
          </p:cNvPr>
          <p:cNvGrpSpPr/>
          <p:nvPr/>
        </p:nvGrpSpPr>
        <p:grpSpPr>
          <a:xfrm>
            <a:off x="3111422" y="1137363"/>
            <a:ext cx="2631966" cy="3301296"/>
            <a:chOff x="3219782" y="1279109"/>
            <a:chExt cx="2631966" cy="3301296"/>
          </a:xfrm>
        </p:grpSpPr>
        <p:grpSp>
          <p:nvGrpSpPr>
            <p:cNvPr id="1480" name="Google Shape;1480;p25"/>
            <p:cNvGrpSpPr/>
            <p:nvPr/>
          </p:nvGrpSpPr>
          <p:grpSpPr>
            <a:xfrm>
              <a:off x="3219782" y="3097823"/>
              <a:ext cx="2631966" cy="1482582"/>
              <a:chOff x="1012725" y="2202350"/>
              <a:chExt cx="2668525" cy="1503175"/>
            </a:xfrm>
          </p:grpSpPr>
          <p:sp>
            <p:nvSpPr>
              <p:cNvPr id="1481" name="Google Shape;1481;p25"/>
              <p:cNvSpPr/>
              <p:nvPr/>
            </p:nvSpPr>
            <p:spPr>
              <a:xfrm>
                <a:off x="1142800" y="2262775"/>
                <a:ext cx="2408375" cy="1356725"/>
              </a:xfrm>
              <a:custGeom>
                <a:avLst/>
                <a:gdLst/>
                <a:ahLst/>
                <a:cxnLst/>
                <a:rect l="l" t="t" r="r" b="b"/>
                <a:pathLst>
                  <a:path w="96335" h="54269" extrusionOk="0">
                    <a:moveTo>
                      <a:pt x="48590" y="0"/>
                    </a:moveTo>
                    <a:lnTo>
                      <a:pt x="1" y="25658"/>
                    </a:lnTo>
                    <a:lnTo>
                      <a:pt x="49626" y="54269"/>
                    </a:lnTo>
                    <a:lnTo>
                      <a:pt x="96334" y="27861"/>
                    </a:lnTo>
                    <a:lnTo>
                      <a:pt x="48590" y="0"/>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5"/>
              <p:cNvSpPr/>
              <p:nvPr/>
            </p:nvSpPr>
            <p:spPr>
              <a:xfrm>
                <a:off x="2383425" y="2959275"/>
                <a:ext cx="1167750" cy="686425"/>
              </a:xfrm>
              <a:custGeom>
                <a:avLst/>
                <a:gdLst/>
                <a:ahLst/>
                <a:cxnLst/>
                <a:rect l="l" t="t" r="r" b="b"/>
                <a:pathLst>
                  <a:path w="46710" h="27457" extrusionOk="0">
                    <a:moveTo>
                      <a:pt x="46709" y="1"/>
                    </a:moveTo>
                    <a:lnTo>
                      <a:pt x="1" y="26409"/>
                    </a:lnTo>
                    <a:lnTo>
                      <a:pt x="1" y="27457"/>
                    </a:lnTo>
                    <a:lnTo>
                      <a:pt x="46709" y="1049"/>
                    </a:lnTo>
                    <a:lnTo>
                      <a:pt x="46709"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5"/>
              <p:cNvSpPr/>
              <p:nvPr/>
            </p:nvSpPr>
            <p:spPr>
              <a:xfrm>
                <a:off x="1142800" y="2903925"/>
                <a:ext cx="1240650" cy="741775"/>
              </a:xfrm>
              <a:custGeom>
                <a:avLst/>
                <a:gdLst/>
                <a:ahLst/>
                <a:cxnLst/>
                <a:rect l="l" t="t" r="r" b="b"/>
                <a:pathLst>
                  <a:path w="49626" h="29671" extrusionOk="0">
                    <a:moveTo>
                      <a:pt x="1" y="0"/>
                    </a:moveTo>
                    <a:lnTo>
                      <a:pt x="1" y="1060"/>
                    </a:lnTo>
                    <a:lnTo>
                      <a:pt x="49626" y="29671"/>
                    </a:lnTo>
                    <a:lnTo>
                      <a:pt x="49626" y="28623"/>
                    </a:lnTo>
                    <a:lnTo>
                      <a:pt x="1"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5"/>
              <p:cNvSpPr/>
              <p:nvPr/>
            </p:nvSpPr>
            <p:spPr>
              <a:xfrm>
                <a:off x="1012725" y="2202350"/>
                <a:ext cx="2668525" cy="1503175"/>
              </a:xfrm>
              <a:custGeom>
                <a:avLst/>
                <a:gdLst/>
                <a:ahLst/>
                <a:cxnLst/>
                <a:rect l="l" t="t" r="r" b="b"/>
                <a:pathLst>
                  <a:path w="106741" h="60127" extrusionOk="0">
                    <a:moveTo>
                      <a:pt x="53829" y="238"/>
                    </a:moveTo>
                    <a:lnTo>
                      <a:pt x="106335" y="30885"/>
                    </a:lnTo>
                    <a:lnTo>
                      <a:pt x="54984" y="59900"/>
                    </a:lnTo>
                    <a:lnTo>
                      <a:pt x="417" y="28444"/>
                    </a:lnTo>
                    <a:lnTo>
                      <a:pt x="53829" y="238"/>
                    </a:lnTo>
                    <a:close/>
                    <a:moveTo>
                      <a:pt x="53841" y="0"/>
                    </a:moveTo>
                    <a:lnTo>
                      <a:pt x="155" y="28337"/>
                    </a:lnTo>
                    <a:lnTo>
                      <a:pt x="1" y="28432"/>
                    </a:lnTo>
                    <a:lnTo>
                      <a:pt x="54984" y="60127"/>
                    </a:lnTo>
                    <a:lnTo>
                      <a:pt x="106740" y="30873"/>
                    </a:lnTo>
                    <a:lnTo>
                      <a:pt x="538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 name="Google Shape;1485;p25"/>
            <p:cNvGrpSpPr/>
            <p:nvPr/>
          </p:nvGrpSpPr>
          <p:grpSpPr>
            <a:xfrm>
              <a:off x="3777316" y="1279109"/>
              <a:ext cx="1581560" cy="3019039"/>
              <a:chOff x="1497487" y="1374192"/>
              <a:chExt cx="1262521" cy="2410026"/>
            </a:xfrm>
          </p:grpSpPr>
          <p:sp>
            <p:nvSpPr>
              <p:cNvPr id="1486" name="Google Shape;1486;p25"/>
              <p:cNvSpPr/>
              <p:nvPr/>
            </p:nvSpPr>
            <p:spPr>
              <a:xfrm>
                <a:off x="2128740" y="1735041"/>
                <a:ext cx="631267" cy="2049177"/>
              </a:xfrm>
              <a:custGeom>
                <a:avLst/>
                <a:gdLst/>
                <a:ahLst/>
                <a:cxnLst/>
                <a:rect l="l" t="t" r="r" b="b"/>
                <a:pathLst>
                  <a:path w="13836" h="44911" extrusionOk="0">
                    <a:moveTo>
                      <a:pt x="1" y="44911"/>
                    </a:moveTo>
                    <a:lnTo>
                      <a:pt x="1" y="7978"/>
                    </a:lnTo>
                    <a:lnTo>
                      <a:pt x="13836" y="0"/>
                    </a:lnTo>
                    <a:lnTo>
                      <a:pt x="13836" y="36934"/>
                    </a:lnTo>
                    <a:close/>
                  </a:path>
                </a:pathLst>
              </a:custGeom>
              <a:gradFill>
                <a:gsLst>
                  <a:gs pos="0">
                    <a:schemeClr val="accent6"/>
                  </a:gs>
                  <a:gs pos="100000">
                    <a:schemeClr val="accen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5"/>
              <p:cNvSpPr/>
              <p:nvPr/>
            </p:nvSpPr>
            <p:spPr>
              <a:xfrm>
                <a:off x="1497487" y="1374192"/>
                <a:ext cx="1262489" cy="728534"/>
              </a:xfrm>
              <a:custGeom>
                <a:avLst/>
                <a:gdLst/>
                <a:ahLst/>
                <a:cxnLst/>
                <a:rect l="l" t="t" r="r" b="b"/>
                <a:pathLst>
                  <a:path w="27671" h="15967" extrusionOk="0">
                    <a:moveTo>
                      <a:pt x="1" y="7989"/>
                    </a:moveTo>
                    <a:lnTo>
                      <a:pt x="13836" y="0"/>
                    </a:lnTo>
                    <a:lnTo>
                      <a:pt x="27671" y="7989"/>
                    </a:lnTo>
                    <a:lnTo>
                      <a:pt x="13836" y="15967"/>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5"/>
              <p:cNvSpPr/>
              <p:nvPr/>
            </p:nvSpPr>
            <p:spPr>
              <a:xfrm>
                <a:off x="1627890" y="1449158"/>
                <a:ext cx="1001742" cy="578602"/>
              </a:xfrm>
              <a:custGeom>
                <a:avLst/>
                <a:gdLst/>
                <a:ahLst/>
                <a:cxnLst/>
                <a:rect l="l" t="t" r="r" b="b"/>
                <a:pathLst>
                  <a:path w="21956" h="12681" extrusionOk="0">
                    <a:moveTo>
                      <a:pt x="0" y="6346"/>
                    </a:moveTo>
                    <a:lnTo>
                      <a:pt x="10978" y="0"/>
                    </a:lnTo>
                    <a:lnTo>
                      <a:pt x="21955" y="6346"/>
                    </a:lnTo>
                    <a:lnTo>
                      <a:pt x="10978" y="12681"/>
                    </a:lnTo>
                    <a:close/>
                  </a:path>
                </a:pathLst>
              </a:custGeom>
              <a:gradFill>
                <a:gsLst>
                  <a:gs pos="0">
                    <a:schemeClr val="accent2"/>
                  </a:gs>
                  <a:gs pos="100000">
                    <a:schemeClr val="accent3"/>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5"/>
              <p:cNvSpPr/>
              <p:nvPr/>
            </p:nvSpPr>
            <p:spPr>
              <a:xfrm>
                <a:off x="1497487" y="1735041"/>
                <a:ext cx="631268" cy="2049177"/>
              </a:xfrm>
              <a:custGeom>
                <a:avLst/>
                <a:gdLst/>
                <a:ahLst/>
                <a:cxnLst/>
                <a:rect l="l" t="t" r="r" b="b"/>
                <a:pathLst>
                  <a:path w="13836" h="44911" extrusionOk="0">
                    <a:moveTo>
                      <a:pt x="13836" y="7978"/>
                    </a:moveTo>
                    <a:lnTo>
                      <a:pt x="1" y="0"/>
                    </a:lnTo>
                    <a:lnTo>
                      <a:pt x="1" y="36934"/>
                    </a:lnTo>
                    <a:lnTo>
                      <a:pt x="13836" y="4491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5"/>
              <p:cNvSpPr/>
              <p:nvPr/>
            </p:nvSpPr>
            <p:spPr>
              <a:xfrm>
                <a:off x="2168390" y="1825748"/>
                <a:ext cx="512871" cy="1742788"/>
              </a:xfrm>
              <a:custGeom>
                <a:avLst/>
                <a:gdLst/>
                <a:ahLst/>
                <a:cxnLst/>
                <a:rect l="l" t="t" r="r" b="b"/>
                <a:pathLst>
                  <a:path w="11241" h="38196" extrusionOk="0">
                    <a:moveTo>
                      <a:pt x="11240" y="1"/>
                    </a:moveTo>
                    <a:lnTo>
                      <a:pt x="11240" y="31707"/>
                    </a:lnTo>
                    <a:lnTo>
                      <a:pt x="1" y="38196"/>
                    </a:lnTo>
                    <a:lnTo>
                      <a:pt x="1" y="649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5"/>
              <p:cNvSpPr/>
              <p:nvPr/>
            </p:nvSpPr>
            <p:spPr>
              <a:xfrm>
                <a:off x="2168390" y="2509151"/>
                <a:ext cx="512871" cy="387377"/>
              </a:xfrm>
              <a:custGeom>
                <a:avLst/>
                <a:gdLst/>
                <a:ahLst/>
                <a:cxnLst/>
                <a:rect l="l" t="t" r="r" b="b"/>
                <a:pathLst>
                  <a:path w="11241" h="8490" extrusionOk="0">
                    <a:moveTo>
                      <a:pt x="1" y="6490"/>
                    </a:moveTo>
                    <a:lnTo>
                      <a:pt x="1" y="8490"/>
                    </a:lnTo>
                    <a:lnTo>
                      <a:pt x="11240" y="1989"/>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5"/>
              <p:cNvSpPr/>
              <p:nvPr/>
            </p:nvSpPr>
            <p:spPr>
              <a:xfrm>
                <a:off x="2200466" y="2683538"/>
                <a:ext cx="221646" cy="169004"/>
              </a:xfrm>
              <a:custGeom>
                <a:avLst/>
                <a:gdLst/>
                <a:ahLst/>
                <a:cxnLst/>
                <a:rect l="l" t="t" r="r" b="b"/>
                <a:pathLst>
                  <a:path w="4858" h="3704" extrusionOk="0">
                    <a:moveTo>
                      <a:pt x="0" y="2799"/>
                    </a:moveTo>
                    <a:lnTo>
                      <a:pt x="0" y="3704"/>
                    </a:lnTo>
                    <a:lnTo>
                      <a:pt x="4858" y="906"/>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5"/>
              <p:cNvSpPr/>
              <p:nvPr/>
            </p:nvSpPr>
            <p:spPr>
              <a:xfrm>
                <a:off x="2453059" y="2621075"/>
                <a:ext cx="65791" cy="95133"/>
              </a:xfrm>
              <a:custGeom>
                <a:avLst/>
                <a:gdLst/>
                <a:ahLst/>
                <a:cxnLst/>
                <a:rect l="l" t="t" r="r" b="b"/>
                <a:pathLst>
                  <a:path w="1442" h="2085" extrusionOk="0">
                    <a:moveTo>
                      <a:pt x="1441" y="0"/>
                    </a:moveTo>
                    <a:lnTo>
                      <a:pt x="1" y="822"/>
                    </a:lnTo>
                    <a:lnTo>
                      <a:pt x="1" y="2084"/>
                    </a:lnTo>
                    <a:lnTo>
                      <a:pt x="1441" y="1251"/>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5"/>
              <p:cNvSpPr/>
              <p:nvPr/>
            </p:nvSpPr>
            <p:spPr>
              <a:xfrm>
                <a:off x="2539979" y="2542824"/>
                <a:ext cx="128799" cy="119042"/>
              </a:xfrm>
              <a:custGeom>
                <a:avLst/>
                <a:gdLst/>
                <a:ahLst/>
                <a:cxnLst/>
                <a:rect l="l" t="t" r="r" b="b"/>
                <a:pathLst>
                  <a:path w="2823" h="2609" extrusionOk="0">
                    <a:moveTo>
                      <a:pt x="1" y="1620"/>
                    </a:moveTo>
                    <a:lnTo>
                      <a:pt x="1" y="2608"/>
                    </a:lnTo>
                    <a:lnTo>
                      <a:pt x="2822" y="977"/>
                    </a:lnTo>
                    <a:lnTo>
                      <a:pt x="2822"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5"/>
              <p:cNvSpPr/>
              <p:nvPr/>
            </p:nvSpPr>
            <p:spPr>
              <a:xfrm>
                <a:off x="2553575" y="2559706"/>
                <a:ext cx="104892" cy="86966"/>
              </a:xfrm>
              <a:custGeom>
                <a:avLst/>
                <a:gdLst/>
                <a:ahLst/>
                <a:cxnLst/>
                <a:rect l="l" t="t" r="r" b="b"/>
                <a:pathLst>
                  <a:path w="2299" h="1906" extrusionOk="0">
                    <a:moveTo>
                      <a:pt x="2298" y="0"/>
                    </a:moveTo>
                    <a:lnTo>
                      <a:pt x="2024" y="155"/>
                    </a:lnTo>
                    <a:lnTo>
                      <a:pt x="2024" y="393"/>
                    </a:lnTo>
                    <a:lnTo>
                      <a:pt x="2298" y="238"/>
                    </a:lnTo>
                    <a:lnTo>
                      <a:pt x="2298" y="0"/>
                    </a:lnTo>
                    <a:close/>
                    <a:moveTo>
                      <a:pt x="1893" y="250"/>
                    </a:moveTo>
                    <a:lnTo>
                      <a:pt x="1620" y="393"/>
                    </a:lnTo>
                    <a:lnTo>
                      <a:pt x="1620" y="631"/>
                    </a:lnTo>
                    <a:lnTo>
                      <a:pt x="1893" y="476"/>
                    </a:lnTo>
                    <a:lnTo>
                      <a:pt x="1893" y="250"/>
                    </a:lnTo>
                    <a:close/>
                    <a:moveTo>
                      <a:pt x="2298" y="357"/>
                    </a:moveTo>
                    <a:lnTo>
                      <a:pt x="2024" y="512"/>
                    </a:lnTo>
                    <a:lnTo>
                      <a:pt x="2024" y="750"/>
                    </a:lnTo>
                    <a:lnTo>
                      <a:pt x="2298" y="595"/>
                    </a:lnTo>
                    <a:lnTo>
                      <a:pt x="2298" y="357"/>
                    </a:lnTo>
                    <a:close/>
                    <a:moveTo>
                      <a:pt x="1489" y="476"/>
                    </a:moveTo>
                    <a:lnTo>
                      <a:pt x="1215" y="631"/>
                    </a:lnTo>
                    <a:lnTo>
                      <a:pt x="1215" y="869"/>
                    </a:lnTo>
                    <a:lnTo>
                      <a:pt x="1489" y="703"/>
                    </a:lnTo>
                    <a:lnTo>
                      <a:pt x="1489" y="476"/>
                    </a:lnTo>
                    <a:close/>
                    <a:moveTo>
                      <a:pt x="1893" y="595"/>
                    </a:moveTo>
                    <a:lnTo>
                      <a:pt x="1620" y="750"/>
                    </a:lnTo>
                    <a:lnTo>
                      <a:pt x="1620" y="988"/>
                    </a:lnTo>
                    <a:lnTo>
                      <a:pt x="1893" y="834"/>
                    </a:lnTo>
                    <a:lnTo>
                      <a:pt x="1893" y="595"/>
                    </a:lnTo>
                    <a:close/>
                    <a:moveTo>
                      <a:pt x="1084" y="703"/>
                    </a:moveTo>
                    <a:lnTo>
                      <a:pt x="810" y="857"/>
                    </a:lnTo>
                    <a:lnTo>
                      <a:pt x="810" y="1095"/>
                    </a:lnTo>
                    <a:lnTo>
                      <a:pt x="1084" y="941"/>
                    </a:lnTo>
                    <a:lnTo>
                      <a:pt x="1084" y="703"/>
                    </a:lnTo>
                    <a:close/>
                    <a:moveTo>
                      <a:pt x="1489" y="822"/>
                    </a:moveTo>
                    <a:lnTo>
                      <a:pt x="1215" y="976"/>
                    </a:lnTo>
                    <a:lnTo>
                      <a:pt x="1215" y="1215"/>
                    </a:lnTo>
                    <a:lnTo>
                      <a:pt x="1489" y="1060"/>
                    </a:lnTo>
                    <a:lnTo>
                      <a:pt x="1489" y="822"/>
                    </a:lnTo>
                    <a:close/>
                    <a:moveTo>
                      <a:pt x="679" y="941"/>
                    </a:moveTo>
                    <a:lnTo>
                      <a:pt x="405" y="1095"/>
                    </a:lnTo>
                    <a:lnTo>
                      <a:pt x="405" y="1334"/>
                    </a:lnTo>
                    <a:lnTo>
                      <a:pt x="679" y="1179"/>
                    </a:lnTo>
                    <a:lnTo>
                      <a:pt x="679" y="941"/>
                    </a:lnTo>
                    <a:close/>
                    <a:moveTo>
                      <a:pt x="1084" y="1048"/>
                    </a:moveTo>
                    <a:lnTo>
                      <a:pt x="810" y="1203"/>
                    </a:lnTo>
                    <a:lnTo>
                      <a:pt x="810" y="1441"/>
                    </a:lnTo>
                    <a:lnTo>
                      <a:pt x="1084" y="1286"/>
                    </a:lnTo>
                    <a:lnTo>
                      <a:pt x="1084" y="1048"/>
                    </a:lnTo>
                    <a:close/>
                    <a:moveTo>
                      <a:pt x="274" y="1167"/>
                    </a:moveTo>
                    <a:lnTo>
                      <a:pt x="0" y="1322"/>
                    </a:lnTo>
                    <a:lnTo>
                      <a:pt x="0" y="1560"/>
                    </a:lnTo>
                    <a:lnTo>
                      <a:pt x="274" y="1405"/>
                    </a:lnTo>
                    <a:lnTo>
                      <a:pt x="274" y="1167"/>
                    </a:lnTo>
                    <a:close/>
                    <a:moveTo>
                      <a:pt x="679" y="1286"/>
                    </a:moveTo>
                    <a:lnTo>
                      <a:pt x="405" y="1441"/>
                    </a:lnTo>
                    <a:lnTo>
                      <a:pt x="405" y="1679"/>
                    </a:lnTo>
                    <a:lnTo>
                      <a:pt x="679" y="1524"/>
                    </a:lnTo>
                    <a:lnTo>
                      <a:pt x="679" y="1286"/>
                    </a:lnTo>
                    <a:close/>
                    <a:moveTo>
                      <a:pt x="274" y="1512"/>
                    </a:moveTo>
                    <a:lnTo>
                      <a:pt x="0" y="1667"/>
                    </a:lnTo>
                    <a:lnTo>
                      <a:pt x="0" y="1905"/>
                    </a:lnTo>
                    <a:lnTo>
                      <a:pt x="274" y="1750"/>
                    </a:lnTo>
                    <a:lnTo>
                      <a:pt x="274" y="151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5"/>
              <p:cNvSpPr/>
              <p:nvPr/>
            </p:nvSpPr>
            <p:spPr>
              <a:xfrm>
                <a:off x="2467751" y="2650504"/>
                <a:ext cx="36409" cy="42205"/>
              </a:xfrm>
              <a:custGeom>
                <a:avLst/>
                <a:gdLst/>
                <a:ahLst/>
                <a:cxnLst/>
                <a:rect l="l" t="t" r="r" b="b"/>
                <a:pathLst>
                  <a:path w="798" h="925" extrusionOk="0">
                    <a:moveTo>
                      <a:pt x="750" y="1"/>
                    </a:moveTo>
                    <a:cubicBezTo>
                      <a:pt x="739" y="1"/>
                      <a:pt x="727" y="4"/>
                      <a:pt x="715" y="10"/>
                    </a:cubicBezTo>
                    <a:cubicBezTo>
                      <a:pt x="667" y="34"/>
                      <a:pt x="643" y="82"/>
                      <a:pt x="643" y="141"/>
                    </a:cubicBezTo>
                    <a:cubicBezTo>
                      <a:pt x="643" y="176"/>
                      <a:pt x="662" y="198"/>
                      <a:pt x="686" y="198"/>
                    </a:cubicBezTo>
                    <a:cubicBezTo>
                      <a:pt x="695" y="198"/>
                      <a:pt x="705" y="195"/>
                      <a:pt x="715" y="189"/>
                    </a:cubicBezTo>
                    <a:cubicBezTo>
                      <a:pt x="762" y="153"/>
                      <a:pt x="786" y="106"/>
                      <a:pt x="798" y="58"/>
                    </a:cubicBezTo>
                    <a:cubicBezTo>
                      <a:pt x="798" y="23"/>
                      <a:pt x="779" y="1"/>
                      <a:pt x="750" y="1"/>
                    </a:cubicBezTo>
                    <a:close/>
                    <a:moveTo>
                      <a:pt x="433" y="180"/>
                    </a:moveTo>
                    <a:cubicBezTo>
                      <a:pt x="424" y="180"/>
                      <a:pt x="415" y="183"/>
                      <a:pt x="405" y="189"/>
                    </a:cubicBezTo>
                    <a:cubicBezTo>
                      <a:pt x="357" y="225"/>
                      <a:pt x="334" y="272"/>
                      <a:pt x="322" y="320"/>
                    </a:cubicBezTo>
                    <a:cubicBezTo>
                      <a:pt x="322" y="355"/>
                      <a:pt x="341" y="377"/>
                      <a:pt x="370" y="377"/>
                    </a:cubicBezTo>
                    <a:cubicBezTo>
                      <a:pt x="380" y="377"/>
                      <a:pt x="392" y="374"/>
                      <a:pt x="405" y="368"/>
                    </a:cubicBezTo>
                    <a:cubicBezTo>
                      <a:pt x="453" y="344"/>
                      <a:pt x="476" y="284"/>
                      <a:pt x="476" y="237"/>
                    </a:cubicBezTo>
                    <a:cubicBezTo>
                      <a:pt x="476" y="202"/>
                      <a:pt x="457" y="180"/>
                      <a:pt x="433" y="180"/>
                    </a:cubicBezTo>
                    <a:close/>
                    <a:moveTo>
                      <a:pt x="757" y="356"/>
                    </a:moveTo>
                    <a:cubicBezTo>
                      <a:pt x="745" y="356"/>
                      <a:pt x="730" y="360"/>
                      <a:pt x="715" y="368"/>
                    </a:cubicBezTo>
                    <a:cubicBezTo>
                      <a:pt x="667" y="391"/>
                      <a:pt x="643" y="439"/>
                      <a:pt x="643" y="498"/>
                    </a:cubicBezTo>
                    <a:cubicBezTo>
                      <a:pt x="643" y="530"/>
                      <a:pt x="659" y="546"/>
                      <a:pt x="680" y="546"/>
                    </a:cubicBezTo>
                    <a:cubicBezTo>
                      <a:pt x="691" y="546"/>
                      <a:pt x="703" y="542"/>
                      <a:pt x="715" y="534"/>
                    </a:cubicBezTo>
                    <a:cubicBezTo>
                      <a:pt x="762" y="510"/>
                      <a:pt x="786" y="463"/>
                      <a:pt x="798" y="403"/>
                    </a:cubicBezTo>
                    <a:cubicBezTo>
                      <a:pt x="798" y="371"/>
                      <a:pt x="782" y="356"/>
                      <a:pt x="757" y="356"/>
                    </a:cubicBezTo>
                    <a:close/>
                    <a:moveTo>
                      <a:pt x="105" y="370"/>
                    </a:moveTo>
                    <a:cubicBezTo>
                      <a:pt x="95" y="370"/>
                      <a:pt x="84" y="373"/>
                      <a:pt x="72" y="379"/>
                    </a:cubicBezTo>
                    <a:cubicBezTo>
                      <a:pt x="24" y="415"/>
                      <a:pt x="0" y="463"/>
                      <a:pt x="0" y="510"/>
                    </a:cubicBezTo>
                    <a:cubicBezTo>
                      <a:pt x="0" y="545"/>
                      <a:pt x="19" y="567"/>
                      <a:pt x="44" y="567"/>
                    </a:cubicBezTo>
                    <a:cubicBezTo>
                      <a:pt x="52" y="567"/>
                      <a:pt x="62" y="564"/>
                      <a:pt x="72" y="558"/>
                    </a:cubicBezTo>
                    <a:cubicBezTo>
                      <a:pt x="119" y="534"/>
                      <a:pt x="143" y="475"/>
                      <a:pt x="143" y="427"/>
                    </a:cubicBezTo>
                    <a:cubicBezTo>
                      <a:pt x="143" y="392"/>
                      <a:pt x="130" y="370"/>
                      <a:pt x="105" y="370"/>
                    </a:cubicBezTo>
                    <a:close/>
                    <a:moveTo>
                      <a:pt x="433" y="537"/>
                    </a:moveTo>
                    <a:cubicBezTo>
                      <a:pt x="424" y="537"/>
                      <a:pt x="415" y="540"/>
                      <a:pt x="405" y="546"/>
                    </a:cubicBezTo>
                    <a:cubicBezTo>
                      <a:pt x="357" y="570"/>
                      <a:pt x="334" y="618"/>
                      <a:pt x="322" y="677"/>
                    </a:cubicBezTo>
                    <a:cubicBezTo>
                      <a:pt x="322" y="712"/>
                      <a:pt x="341" y="734"/>
                      <a:pt x="370" y="734"/>
                    </a:cubicBezTo>
                    <a:cubicBezTo>
                      <a:pt x="380" y="734"/>
                      <a:pt x="392" y="731"/>
                      <a:pt x="405" y="725"/>
                    </a:cubicBezTo>
                    <a:cubicBezTo>
                      <a:pt x="441" y="689"/>
                      <a:pt x="476" y="641"/>
                      <a:pt x="476" y="594"/>
                    </a:cubicBezTo>
                    <a:cubicBezTo>
                      <a:pt x="476" y="559"/>
                      <a:pt x="457" y="537"/>
                      <a:pt x="433" y="537"/>
                    </a:cubicBezTo>
                    <a:close/>
                    <a:moveTo>
                      <a:pt x="105" y="727"/>
                    </a:moveTo>
                    <a:cubicBezTo>
                      <a:pt x="95" y="727"/>
                      <a:pt x="84" y="730"/>
                      <a:pt x="72" y="737"/>
                    </a:cubicBezTo>
                    <a:cubicBezTo>
                      <a:pt x="24" y="760"/>
                      <a:pt x="0" y="808"/>
                      <a:pt x="0" y="868"/>
                    </a:cubicBezTo>
                    <a:cubicBezTo>
                      <a:pt x="0" y="902"/>
                      <a:pt x="19" y="925"/>
                      <a:pt x="44" y="925"/>
                    </a:cubicBezTo>
                    <a:cubicBezTo>
                      <a:pt x="52" y="925"/>
                      <a:pt x="62" y="922"/>
                      <a:pt x="72" y="915"/>
                    </a:cubicBezTo>
                    <a:cubicBezTo>
                      <a:pt x="119" y="879"/>
                      <a:pt x="143" y="832"/>
                      <a:pt x="143" y="784"/>
                    </a:cubicBezTo>
                    <a:cubicBezTo>
                      <a:pt x="143" y="749"/>
                      <a:pt x="130" y="727"/>
                      <a:pt x="105"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5"/>
              <p:cNvSpPr/>
              <p:nvPr/>
            </p:nvSpPr>
            <p:spPr>
              <a:xfrm>
                <a:off x="2168390" y="2486338"/>
                <a:ext cx="512871" cy="318936"/>
              </a:xfrm>
              <a:custGeom>
                <a:avLst/>
                <a:gdLst/>
                <a:ahLst/>
                <a:cxnLst/>
                <a:rect l="l" t="t" r="r" b="b"/>
                <a:pathLst>
                  <a:path w="11241" h="6990" extrusionOk="0">
                    <a:moveTo>
                      <a:pt x="11240" y="501"/>
                    </a:moveTo>
                    <a:lnTo>
                      <a:pt x="10371" y="1"/>
                    </a:lnTo>
                    <a:lnTo>
                      <a:pt x="1" y="5990"/>
                    </a:lnTo>
                    <a:lnTo>
                      <a:pt x="1" y="6990"/>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5"/>
              <p:cNvSpPr/>
              <p:nvPr/>
            </p:nvSpPr>
            <p:spPr>
              <a:xfrm>
                <a:off x="2168390" y="1825748"/>
                <a:ext cx="512871" cy="387377"/>
              </a:xfrm>
              <a:custGeom>
                <a:avLst/>
                <a:gdLst/>
                <a:ahLst/>
                <a:cxnLst/>
                <a:rect l="l" t="t" r="r" b="b"/>
                <a:pathLst>
                  <a:path w="11241" h="8490" extrusionOk="0">
                    <a:moveTo>
                      <a:pt x="1" y="6490"/>
                    </a:moveTo>
                    <a:lnTo>
                      <a:pt x="1" y="8490"/>
                    </a:lnTo>
                    <a:lnTo>
                      <a:pt x="11240" y="2001"/>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5"/>
              <p:cNvSpPr/>
              <p:nvPr/>
            </p:nvSpPr>
            <p:spPr>
              <a:xfrm>
                <a:off x="2200466" y="2000135"/>
                <a:ext cx="221646" cy="169004"/>
              </a:xfrm>
              <a:custGeom>
                <a:avLst/>
                <a:gdLst/>
                <a:ahLst/>
                <a:cxnLst/>
                <a:rect l="l" t="t" r="r" b="b"/>
                <a:pathLst>
                  <a:path w="4858" h="3704" extrusionOk="0">
                    <a:moveTo>
                      <a:pt x="0" y="2799"/>
                    </a:moveTo>
                    <a:lnTo>
                      <a:pt x="0" y="3704"/>
                    </a:lnTo>
                    <a:lnTo>
                      <a:pt x="4858" y="906"/>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5"/>
              <p:cNvSpPr/>
              <p:nvPr/>
            </p:nvSpPr>
            <p:spPr>
              <a:xfrm>
                <a:off x="2453059" y="1937671"/>
                <a:ext cx="65791" cy="95635"/>
              </a:xfrm>
              <a:custGeom>
                <a:avLst/>
                <a:gdLst/>
                <a:ahLst/>
                <a:cxnLst/>
                <a:rect l="l" t="t" r="r" b="b"/>
                <a:pathLst>
                  <a:path w="1442" h="2096" extrusionOk="0">
                    <a:moveTo>
                      <a:pt x="1441" y="0"/>
                    </a:moveTo>
                    <a:lnTo>
                      <a:pt x="1" y="834"/>
                    </a:lnTo>
                    <a:lnTo>
                      <a:pt x="1" y="2096"/>
                    </a:lnTo>
                    <a:lnTo>
                      <a:pt x="1441" y="1263"/>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5"/>
              <p:cNvSpPr/>
              <p:nvPr/>
            </p:nvSpPr>
            <p:spPr>
              <a:xfrm>
                <a:off x="2467751" y="1967101"/>
                <a:ext cx="36409" cy="42205"/>
              </a:xfrm>
              <a:custGeom>
                <a:avLst/>
                <a:gdLst/>
                <a:ahLst/>
                <a:cxnLst/>
                <a:rect l="l" t="t" r="r" b="b"/>
                <a:pathLst>
                  <a:path w="798" h="925" extrusionOk="0">
                    <a:moveTo>
                      <a:pt x="750" y="1"/>
                    </a:moveTo>
                    <a:cubicBezTo>
                      <a:pt x="739" y="1"/>
                      <a:pt x="727" y="4"/>
                      <a:pt x="715" y="10"/>
                    </a:cubicBezTo>
                    <a:cubicBezTo>
                      <a:pt x="667" y="46"/>
                      <a:pt x="643" y="94"/>
                      <a:pt x="643" y="141"/>
                    </a:cubicBezTo>
                    <a:cubicBezTo>
                      <a:pt x="643" y="176"/>
                      <a:pt x="662" y="198"/>
                      <a:pt x="686" y="198"/>
                    </a:cubicBezTo>
                    <a:cubicBezTo>
                      <a:pt x="695" y="198"/>
                      <a:pt x="705" y="195"/>
                      <a:pt x="715" y="189"/>
                    </a:cubicBezTo>
                    <a:cubicBezTo>
                      <a:pt x="762" y="165"/>
                      <a:pt x="786" y="117"/>
                      <a:pt x="798" y="58"/>
                    </a:cubicBezTo>
                    <a:cubicBezTo>
                      <a:pt x="798" y="23"/>
                      <a:pt x="779" y="1"/>
                      <a:pt x="750" y="1"/>
                    </a:cubicBezTo>
                    <a:close/>
                    <a:moveTo>
                      <a:pt x="438" y="189"/>
                    </a:moveTo>
                    <a:cubicBezTo>
                      <a:pt x="428" y="189"/>
                      <a:pt x="416" y="193"/>
                      <a:pt x="405" y="201"/>
                    </a:cubicBezTo>
                    <a:cubicBezTo>
                      <a:pt x="357" y="225"/>
                      <a:pt x="334" y="272"/>
                      <a:pt x="322" y="332"/>
                    </a:cubicBezTo>
                    <a:cubicBezTo>
                      <a:pt x="322" y="364"/>
                      <a:pt x="337" y="379"/>
                      <a:pt x="362" y="379"/>
                    </a:cubicBezTo>
                    <a:cubicBezTo>
                      <a:pt x="375" y="379"/>
                      <a:pt x="389" y="375"/>
                      <a:pt x="405" y="367"/>
                    </a:cubicBezTo>
                    <a:cubicBezTo>
                      <a:pt x="441" y="344"/>
                      <a:pt x="476" y="296"/>
                      <a:pt x="476" y="248"/>
                    </a:cubicBezTo>
                    <a:cubicBezTo>
                      <a:pt x="476" y="208"/>
                      <a:pt x="460" y="189"/>
                      <a:pt x="438" y="189"/>
                    </a:cubicBezTo>
                    <a:close/>
                    <a:moveTo>
                      <a:pt x="750" y="358"/>
                    </a:moveTo>
                    <a:cubicBezTo>
                      <a:pt x="739" y="358"/>
                      <a:pt x="727" y="361"/>
                      <a:pt x="715" y="367"/>
                    </a:cubicBezTo>
                    <a:cubicBezTo>
                      <a:pt x="667" y="391"/>
                      <a:pt x="643" y="439"/>
                      <a:pt x="643" y="498"/>
                    </a:cubicBezTo>
                    <a:cubicBezTo>
                      <a:pt x="643" y="533"/>
                      <a:pt x="662" y="555"/>
                      <a:pt x="686" y="555"/>
                    </a:cubicBezTo>
                    <a:cubicBezTo>
                      <a:pt x="695" y="555"/>
                      <a:pt x="705" y="552"/>
                      <a:pt x="715" y="546"/>
                    </a:cubicBezTo>
                    <a:cubicBezTo>
                      <a:pt x="762" y="510"/>
                      <a:pt x="786" y="463"/>
                      <a:pt x="798" y="415"/>
                    </a:cubicBezTo>
                    <a:cubicBezTo>
                      <a:pt x="798" y="380"/>
                      <a:pt x="779" y="358"/>
                      <a:pt x="750" y="358"/>
                    </a:cubicBezTo>
                    <a:close/>
                    <a:moveTo>
                      <a:pt x="110" y="380"/>
                    </a:moveTo>
                    <a:cubicBezTo>
                      <a:pt x="99" y="380"/>
                      <a:pt x="87" y="384"/>
                      <a:pt x="72" y="391"/>
                    </a:cubicBezTo>
                    <a:cubicBezTo>
                      <a:pt x="24" y="415"/>
                      <a:pt x="0" y="463"/>
                      <a:pt x="0" y="522"/>
                    </a:cubicBezTo>
                    <a:cubicBezTo>
                      <a:pt x="0" y="548"/>
                      <a:pt x="19" y="568"/>
                      <a:pt x="42" y="568"/>
                    </a:cubicBezTo>
                    <a:cubicBezTo>
                      <a:pt x="52" y="568"/>
                      <a:pt x="62" y="565"/>
                      <a:pt x="72" y="558"/>
                    </a:cubicBezTo>
                    <a:cubicBezTo>
                      <a:pt x="119" y="534"/>
                      <a:pt x="143" y="487"/>
                      <a:pt x="143" y="439"/>
                    </a:cubicBezTo>
                    <a:cubicBezTo>
                      <a:pt x="143" y="398"/>
                      <a:pt x="132" y="380"/>
                      <a:pt x="110" y="380"/>
                    </a:cubicBezTo>
                    <a:close/>
                    <a:moveTo>
                      <a:pt x="433" y="537"/>
                    </a:moveTo>
                    <a:cubicBezTo>
                      <a:pt x="424" y="537"/>
                      <a:pt x="415" y="540"/>
                      <a:pt x="405" y="546"/>
                    </a:cubicBezTo>
                    <a:cubicBezTo>
                      <a:pt x="357" y="582"/>
                      <a:pt x="334" y="629"/>
                      <a:pt x="322" y="677"/>
                    </a:cubicBezTo>
                    <a:cubicBezTo>
                      <a:pt x="322" y="712"/>
                      <a:pt x="341" y="734"/>
                      <a:pt x="370" y="734"/>
                    </a:cubicBezTo>
                    <a:cubicBezTo>
                      <a:pt x="380" y="734"/>
                      <a:pt x="392" y="731"/>
                      <a:pt x="405" y="725"/>
                    </a:cubicBezTo>
                    <a:cubicBezTo>
                      <a:pt x="441" y="701"/>
                      <a:pt x="476" y="653"/>
                      <a:pt x="476" y="594"/>
                    </a:cubicBezTo>
                    <a:cubicBezTo>
                      <a:pt x="476" y="559"/>
                      <a:pt x="457" y="537"/>
                      <a:pt x="433" y="537"/>
                    </a:cubicBezTo>
                    <a:close/>
                    <a:moveTo>
                      <a:pt x="105" y="727"/>
                    </a:moveTo>
                    <a:cubicBezTo>
                      <a:pt x="95" y="727"/>
                      <a:pt x="84" y="730"/>
                      <a:pt x="72" y="737"/>
                    </a:cubicBezTo>
                    <a:cubicBezTo>
                      <a:pt x="24" y="772"/>
                      <a:pt x="0" y="820"/>
                      <a:pt x="0" y="868"/>
                    </a:cubicBezTo>
                    <a:cubicBezTo>
                      <a:pt x="0" y="902"/>
                      <a:pt x="19" y="925"/>
                      <a:pt x="44" y="925"/>
                    </a:cubicBezTo>
                    <a:cubicBezTo>
                      <a:pt x="52" y="925"/>
                      <a:pt x="62" y="922"/>
                      <a:pt x="72" y="915"/>
                    </a:cubicBezTo>
                    <a:cubicBezTo>
                      <a:pt x="119" y="891"/>
                      <a:pt x="143" y="844"/>
                      <a:pt x="143" y="784"/>
                    </a:cubicBezTo>
                    <a:cubicBezTo>
                      <a:pt x="143" y="749"/>
                      <a:pt x="130" y="727"/>
                      <a:pt x="105"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5"/>
              <p:cNvSpPr/>
              <p:nvPr/>
            </p:nvSpPr>
            <p:spPr>
              <a:xfrm>
                <a:off x="2168390" y="2372270"/>
                <a:ext cx="512871" cy="387377"/>
              </a:xfrm>
              <a:custGeom>
                <a:avLst/>
                <a:gdLst/>
                <a:ahLst/>
                <a:cxnLst/>
                <a:rect l="l" t="t" r="r" b="b"/>
                <a:pathLst>
                  <a:path w="11241" h="8490" extrusionOk="0">
                    <a:moveTo>
                      <a:pt x="1" y="6489"/>
                    </a:moveTo>
                    <a:lnTo>
                      <a:pt x="1" y="8490"/>
                    </a:lnTo>
                    <a:lnTo>
                      <a:pt x="11240" y="2001"/>
                    </a:lnTo>
                    <a:lnTo>
                      <a:pt x="1124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5"/>
              <p:cNvSpPr/>
              <p:nvPr/>
            </p:nvSpPr>
            <p:spPr>
              <a:xfrm>
                <a:off x="2200466" y="2546657"/>
                <a:ext cx="221646" cy="169004"/>
              </a:xfrm>
              <a:custGeom>
                <a:avLst/>
                <a:gdLst/>
                <a:ahLst/>
                <a:cxnLst/>
                <a:rect l="l" t="t" r="r" b="b"/>
                <a:pathLst>
                  <a:path w="4858" h="3704" extrusionOk="0">
                    <a:moveTo>
                      <a:pt x="0" y="2798"/>
                    </a:moveTo>
                    <a:lnTo>
                      <a:pt x="0" y="3703"/>
                    </a:lnTo>
                    <a:lnTo>
                      <a:pt x="4858" y="905"/>
                    </a:lnTo>
                    <a:lnTo>
                      <a:pt x="4858" y="0"/>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5"/>
              <p:cNvSpPr/>
              <p:nvPr/>
            </p:nvSpPr>
            <p:spPr>
              <a:xfrm>
                <a:off x="2453059" y="2484193"/>
                <a:ext cx="65791" cy="95635"/>
              </a:xfrm>
              <a:custGeom>
                <a:avLst/>
                <a:gdLst/>
                <a:ahLst/>
                <a:cxnLst/>
                <a:rect l="l" t="t" r="r" b="b"/>
                <a:pathLst>
                  <a:path w="1442" h="2096" extrusionOk="0">
                    <a:moveTo>
                      <a:pt x="1441" y="0"/>
                    </a:moveTo>
                    <a:lnTo>
                      <a:pt x="1" y="834"/>
                    </a:lnTo>
                    <a:lnTo>
                      <a:pt x="1" y="2096"/>
                    </a:lnTo>
                    <a:lnTo>
                      <a:pt x="1441" y="1262"/>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5"/>
              <p:cNvSpPr/>
              <p:nvPr/>
            </p:nvSpPr>
            <p:spPr>
              <a:xfrm>
                <a:off x="2539979" y="2405943"/>
                <a:ext cx="128799" cy="119042"/>
              </a:xfrm>
              <a:custGeom>
                <a:avLst/>
                <a:gdLst/>
                <a:ahLst/>
                <a:cxnLst/>
                <a:rect l="l" t="t" r="r" b="b"/>
                <a:pathLst>
                  <a:path w="2823" h="2609" extrusionOk="0">
                    <a:moveTo>
                      <a:pt x="1" y="1632"/>
                    </a:moveTo>
                    <a:lnTo>
                      <a:pt x="1" y="2608"/>
                    </a:lnTo>
                    <a:lnTo>
                      <a:pt x="2822" y="977"/>
                    </a:lnTo>
                    <a:lnTo>
                      <a:pt x="2822"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5"/>
              <p:cNvSpPr/>
              <p:nvPr/>
            </p:nvSpPr>
            <p:spPr>
              <a:xfrm>
                <a:off x="2553575" y="2423327"/>
                <a:ext cx="104892" cy="86966"/>
              </a:xfrm>
              <a:custGeom>
                <a:avLst/>
                <a:gdLst/>
                <a:ahLst/>
                <a:cxnLst/>
                <a:rect l="l" t="t" r="r" b="b"/>
                <a:pathLst>
                  <a:path w="2299" h="1906" extrusionOk="0">
                    <a:moveTo>
                      <a:pt x="2298" y="1"/>
                    </a:moveTo>
                    <a:lnTo>
                      <a:pt x="2024" y="155"/>
                    </a:lnTo>
                    <a:lnTo>
                      <a:pt x="2024" y="394"/>
                    </a:lnTo>
                    <a:lnTo>
                      <a:pt x="2298" y="239"/>
                    </a:lnTo>
                    <a:lnTo>
                      <a:pt x="2298" y="1"/>
                    </a:lnTo>
                    <a:close/>
                    <a:moveTo>
                      <a:pt x="1893" y="227"/>
                    </a:moveTo>
                    <a:lnTo>
                      <a:pt x="1620" y="394"/>
                    </a:lnTo>
                    <a:lnTo>
                      <a:pt x="1620" y="632"/>
                    </a:lnTo>
                    <a:lnTo>
                      <a:pt x="1893" y="465"/>
                    </a:lnTo>
                    <a:lnTo>
                      <a:pt x="1893" y="227"/>
                    </a:lnTo>
                    <a:close/>
                    <a:moveTo>
                      <a:pt x="2298" y="358"/>
                    </a:moveTo>
                    <a:lnTo>
                      <a:pt x="2024" y="501"/>
                    </a:lnTo>
                    <a:lnTo>
                      <a:pt x="2024" y="739"/>
                    </a:lnTo>
                    <a:lnTo>
                      <a:pt x="2298" y="596"/>
                    </a:lnTo>
                    <a:lnTo>
                      <a:pt x="2298" y="358"/>
                    </a:lnTo>
                    <a:close/>
                    <a:moveTo>
                      <a:pt x="1489" y="465"/>
                    </a:moveTo>
                    <a:lnTo>
                      <a:pt x="1215" y="620"/>
                    </a:lnTo>
                    <a:lnTo>
                      <a:pt x="1215" y="858"/>
                    </a:lnTo>
                    <a:lnTo>
                      <a:pt x="1489" y="703"/>
                    </a:lnTo>
                    <a:lnTo>
                      <a:pt x="1489" y="465"/>
                    </a:lnTo>
                    <a:close/>
                    <a:moveTo>
                      <a:pt x="1893" y="584"/>
                    </a:moveTo>
                    <a:lnTo>
                      <a:pt x="1620" y="739"/>
                    </a:lnTo>
                    <a:lnTo>
                      <a:pt x="1620" y="977"/>
                    </a:lnTo>
                    <a:lnTo>
                      <a:pt x="1893" y="822"/>
                    </a:lnTo>
                    <a:lnTo>
                      <a:pt x="1893" y="584"/>
                    </a:lnTo>
                    <a:close/>
                    <a:moveTo>
                      <a:pt x="1084" y="703"/>
                    </a:moveTo>
                    <a:lnTo>
                      <a:pt x="810" y="858"/>
                    </a:lnTo>
                    <a:lnTo>
                      <a:pt x="810" y="1096"/>
                    </a:lnTo>
                    <a:lnTo>
                      <a:pt x="1084" y="929"/>
                    </a:lnTo>
                    <a:lnTo>
                      <a:pt x="1084" y="703"/>
                    </a:lnTo>
                    <a:close/>
                    <a:moveTo>
                      <a:pt x="1489" y="810"/>
                    </a:moveTo>
                    <a:lnTo>
                      <a:pt x="1215" y="977"/>
                    </a:lnTo>
                    <a:lnTo>
                      <a:pt x="1215" y="1203"/>
                    </a:lnTo>
                    <a:lnTo>
                      <a:pt x="1489" y="1048"/>
                    </a:lnTo>
                    <a:lnTo>
                      <a:pt x="1489" y="810"/>
                    </a:lnTo>
                    <a:close/>
                    <a:moveTo>
                      <a:pt x="679" y="941"/>
                    </a:moveTo>
                    <a:lnTo>
                      <a:pt x="405" y="1084"/>
                    </a:lnTo>
                    <a:lnTo>
                      <a:pt x="405" y="1322"/>
                    </a:lnTo>
                    <a:lnTo>
                      <a:pt x="679" y="1179"/>
                    </a:lnTo>
                    <a:lnTo>
                      <a:pt x="679" y="941"/>
                    </a:lnTo>
                    <a:close/>
                    <a:moveTo>
                      <a:pt x="1084" y="1048"/>
                    </a:moveTo>
                    <a:lnTo>
                      <a:pt x="810" y="1203"/>
                    </a:lnTo>
                    <a:lnTo>
                      <a:pt x="810" y="1453"/>
                    </a:lnTo>
                    <a:lnTo>
                      <a:pt x="1084" y="1286"/>
                    </a:lnTo>
                    <a:lnTo>
                      <a:pt x="1084" y="1048"/>
                    </a:lnTo>
                    <a:close/>
                    <a:moveTo>
                      <a:pt x="274" y="1156"/>
                    </a:moveTo>
                    <a:lnTo>
                      <a:pt x="0" y="1322"/>
                    </a:lnTo>
                    <a:lnTo>
                      <a:pt x="0" y="1560"/>
                    </a:lnTo>
                    <a:lnTo>
                      <a:pt x="274" y="1394"/>
                    </a:lnTo>
                    <a:lnTo>
                      <a:pt x="274" y="1156"/>
                    </a:lnTo>
                    <a:close/>
                    <a:moveTo>
                      <a:pt x="679" y="1275"/>
                    </a:moveTo>
                    <a:lnTo>
                      <a:pt x="405" y="1429"/>
                    </a:lnTo>
                    <a:lnTo>
                      <a:pt x="405" y="1667"/>
                    </a:lnTo>
                    <a:lnTo>
                      <a:pt x="679" y="1513"/>
                    </a:lnTo>
                    <a:lnTo>
                      <a:pt x="679" y="1275"/>
                    </a:lnTo>
                    <a:close/>
                    <a:moveTo>
                      <a:pt x="274" y="1513"/>
                    </a:moveTo>
                    <a:lnTo>
                      <a:pt x="0" y="1667"/>
                    </a:lnTo>
                    <a:lnTo>
                      <a:pt x="0" y="1906"/>
                    </a:lnTo>
                    <a:lnTo>
                      <a:pt x="274" y="1751"/>
                    </a:lnTo>
                    <a:lnTo>
                      <a:pt x="274" y="151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5"/>
              <p:cNvSpPr/>
              <p:nvPr/>
            </p:nvSpPr>
            <p:spPr>
              <a:xfrm>
                <a:off x="2467751" y="2513623"/>
                <a:ext cx="36409" cy="42205"/>
              </a:xfrm>
              <a:custGeom>
                <a:avLst/>
                <a:gdLst/>
                <a:ahLst/>
                <a:cxnLst/>
                <a:rect l="l" t="t" r="r" b="b"/>
                <a:pathLst>
                  <a:path w="798" h="925" extrusionOk="0">
                    <a:moveTo>
                      <a:pt x="750" y="1"/>
                    </a:moveTo>
                    <a:cubicBezTo>
                      <a:pt x="739" y="1"/>
                      <a:pt x="727" y="4"/>
                      <a:pt x="715" y="10"/>
                    </a:cubicBezTo>
                    <a:cubicBezTo>
                      <a:pt x="667" y="46"/>
                      <a:pt x="643" y="93"/>
                      <a:pt x="643" y="141"/>
                    </a:cubicBezTo>
                    <a:cubicBezTo>
                      <a:pt x="643" y="176"/>
                      <a:pt x="662" y="198"/>
                      <a:pt x="686" y="198"/>
                    </a:cubicBezTo>
                    <a:cubicBezTo>
                      <a:pt x="695" y="198"/>
                      <a:pt x="705" y="195"/>
                      <a:pt x="715" y="189"/>
                    </a:cubicBezTo>
                    <a:cubicBezTo>
                      <a:pt x="762" y="165"/>
                      <a:pt x="786" y="117"/>
                      <a:pt x="798" y="58"/>
                    </a:cubicBezTo>
                    <a:cubicBezTo>
                      <a:pt x="798" y="23"/>
                      <a:pt x="779" y="1"/>
                      <a:pt x="750" y="1"/>
                    </a:cubicBezTo>
                    <a:close/>
                    <a:moveTo>
                      <a:pt x="433" y="191"/>
                    </a:moveTo>
                    <a:cubicBezTo>
                      <a:pt x="424" y="191"/>
                      <a:pt x="415" y="194"/>
                      <a:pt x="405" y="200"/>
                    </a:cubicBezTo>
                    <a:cubicBezTo>
                      <a:pt x="357" y="224"/>
                      <a:pt x="334" y="272"/>
                      <a:pt x="322" y="331"/>
                    </a:cubicBezTo>
                    <a:cubicBezTo>
                      <a:pt x="322" y="363"/>
                      <a:pt x="337" y="379"/>
                      <a:pt x="362" y="379"/>
                    </a:cubicBezTo>
                    <a:cubicBezTo>
                      <a:pt x="375" y="379"/>
                      <a:pt x="389" y="375"/>
                      <a:pt x="405" y="367"/>
                    </a:cubicBezTo>
                    <a:cubicBezTo>
                      <a:pt x="453" y="343"/>
                      <a:pt x="476" y="296"/>
                      <a:pt x="476" y="248"/>
                    </a:cubicBezTo>
                    <a:cubicBezTo>
                      <a:pt x="476" y="213"/>
                      <a:pt x="457" y="191"/>
                      <a:pt x="433" y="191"/>
                    </a:cubicBezTo>
                    <a:close/>
                    <a:moveTo>
                      <a:pt x="750" y="358"/>
                    </a:moveTo>
                    <a:cubicBezTo>
                      <a:pt x="739" y="358"/>
                      <a:pt x="727" y="361"/>
                      <a:pt x="715" y="367"/>
                    </a:cubicBezTo>
                    <a:cubicBezTo>
                      <a:pt x="667" y="391"/>
                      <a:pt x="643" y="450"/>
                      <a:pt x="643" y="498"/>
                    </a:cubicBezTo>
                    <a:cubicBezTo>
                      <a:pt x="643" y="533"/>
                      <a:pt x="662" y="555"/>
                      <a:pt x="686" y="555"/>
                    </a:cubicBezTo>
                    <a:cubicBezTo>
                      <a:pt x="695" y="555"/>
                      <a:pt x="705" y="552"/>
                      <a:pt x="715" y="546"/>
                    </a:cubicBezTo>
                    <a:cubicBezTo>
                      <a:pt x="762" y="510"/>
                      <a:pt x="786" y="462"/>
                      <a:pt x="798" y="415"/>
                    </a:cubicBezTo>
                    <a:cubicBezTo>
                      <a:pt x="798" y="380"/>
                      <a:pt x="779" y="358"/>
                      <a:pt x="750" y="358"/>
                    </a:cubicBezTo>
                    <a:close/>
                    <a:moveTo>
                      <a:pt x="105" y="382"/>
                    </a:moveTo>
                    <a:cubicBezTo>
                      <a:pt x="95" y="382"/>
                      <a:pt x="84" y="385"/>
                      <a:pt x="72" y="391"/>
                    </a:cubicBezTo>
                    <a:cubicBezTo>
                      <a:pt x="24" y="415"/>
                      <a:pt x="0" y="462"/>
                      <a:pt x="0" y="522"/>
                    </a:cubicBezTo>
                    <a:cubicBezTo>
                      <a:pt x="0" y="548"/>
                      <a:pt x="19" y="567"/>
                      <a:pt x="42" y="567"/>
                    </a:cubicBezTo>
                    <a:cubicBezTo>
                      <a:pt x="52" y="567"/>
                      <a:pt x="62" y="564"/>
                      <a:pt x="72" y="558"/>
                    </a:cubicBezTo>
                    <a:cubicBezTo>
                      <a:pt x="119" y="534"/>
                      <a:pt x="143" y="486"/>
                      <a:pt x="143" y="439"/>
                    </a:cubicBezTo>
                    <a:cubicBezTo>
                      <a:pt x="143" y="404"/>
                      <a:pt x="130" y="382"/>
                      <a:pt x="105" y="382"/>
                    </a:cubicBezTo>
                    <a:close/>
                    <a:moveTo>
                      <a:pt x="430" y="541"/>
                    </a:moveTo>
                    <a:cubicBezTo>
                      <a:pt x="422" y="541"/>
                      <a:pt x="413" y="543"/>
                      <a:pt x="405" y="546"/>
                    </a:cubicBezTo>
                    <a:cubicBezTo>
                      <a:pt x="357" y="581"/>
                      <a:pt x="334" y="629"/>
                      <a:pt x="322" y="677"/>
                    </a:cubicBezTo>
                    <a:cubicBezTo>
                      <a:pt x="322" y="712"/>
                      <a:pt x="341" y="734"/>
                      <a:pt x="370" y="734"/>
                    </a:cubicBezTo>
                    <a:cubicBezTo>
                      <a:pt x="380" y="734"/>
                      <a:pt x="392" y="731"/>
                      <a:pt x="405" y="724"/>
                    </a:cubicBezTo>
                    <a:cubicBezTo>
                      <a:pt x="441" y="701"/>
                      <a:pt x="476" y="653"/>
                      <a:pt x="476" y="593"/>
                    </a:cubicBezTo>
                    <a:cubicBezTo>
                      <a:pt x="476" y="557"/>
                      <a:pt x="456" y="541"/>
                      <a:pt x="430" y="541"/>
                    </a:cubicBezTo>
                    <a:close/>
                    <a:moveTo>
                      <a:pt x="101" y="732"/>
                    </a:moveTo>
                    <a:cubicBezTo>
                      <a:pt x="93" y="732"/>
                      <a:pt x="83" y="733"/>
                      <a:pt x="72" y="736"/>
                    </a:cubicBezTo>
                    <a:cubicBezTo>
                      <a:pt x="24" y="772"/>
                      <a:pt x="0" y="820"/>
                      <a:pt x="0" y="867"/>
                    </a:cubicBezTo>
                    <a:cubicBezTo>
                      <a:pt x="0" y="902"/>
                      <a:pt x="19" y="924"/>
                      <a:pt x="44" y="924"/>
                    </a:cubicBezTo>
                    <a:cubicBezTo>
                      <a:pt x="52" y="924"/>
                      <a:pt x="62" y="921"/>
                      <a:pt x="72" y="915"/>
                    </a:cubicBezTo>
                    <a:cubicBezTo>
                      <a:pt x="119" y="891"/>
                      <a:pt x="143" y="843"/>
                      <a:pt x="143" y="784"/>
                    </a:cubicBezTo>
                    <a:cubicBezTo>
                      <a:pt x="143" y="747"/>
                      <a:pt x="129" y="732"/>
                      <a:pt x="101" y="73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5"/>
              <p:cNvSpPr/>
              <p:nvPr/>
            </p:nvSpPr>
            <p:spPr>
              <a:xfrm>
                <a:off x="2168390" y="2350004"/>
                <a:ext cx="512871" cy="318389"/>
              </a:xfrm>
              <a:custGeom>
                <a:avLst/>
                <a:gdLst/>
                <a:ahLst/>
                <a:cxnLst/>
                <a:rect l="l" t="t" r="r" b="b"/>
                <a:pathLst>
                  <a:path w="11241" h="6978" extrusionOk="0">
                    <a:moveTo>
                      <a:pt x="11240" y="488"/>
                    </a:moveTo>
                    <a:lnTo>
                      <a:pt x="10371" y="0"/>
                    </a:lnTo>
                    <a:lnTo>
                      <a:pt x="1" y="5989"/>
                    </a:lnTo>
                    <a:lnTo>
                      <a:pt x="1" y="6977"/>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5"/>
              <p:cNvSpPr/>
              <p:nvPr/>
            </p:nvSpPr>
            <p:spPr>
              <a:xfrm>
                <a:off x="2168390" y="2235890"/>
                <a:ext cx="512871" cy="386876"/>
              </a:xfrm>
              <a:custGeom>
                <a:avLst/>
                <a:gdLst/>
                <a:ahLst/>
                <a:cxnLst/>
                <a:rect l="l" t="t" r="r" b="b"/>
                <a:pathLst>
                  <a:path w="11241" h="8479" extrusionOk="0">
                    <a:moveTo>
                      <a:pt x="1" y="6490"/>
                    </a:moveTo>
                    <a:lnTo>
                      <a:pt x="1" y="8478"/>
                    </a:lnTo>
                    <a:lnTo>
                      <a:pt x="11240" y="1989"/>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5"/>
              <p:cNvSpPr/>
              <p:nvPr/>
            </p:nvSpPr>
            <p:spPr>
              <a:xfrm>
                <a:off x="2200466" y="2410277"/>
                <a:ext cx="221646" cy="169004"/>
              </a:xfrm>
              <a:custGeom>
                <a:avLst/>
                <a:gdLst/>
                <a:ahLst/>
                <a:cxnLst/>
                <a:rect l="l" t="t" r="r" b="b"/>
                <a:pathLst>
                  <a:path w="4858" h="3704" extrusionOk="0">
                    <a:moveTo>
                      <a:pt x="0" y="2799"/>
                    </a:moveTo>
                    <a:lnTo>
                      <a:pt x="0" y="3704"/>
                    </a:lnTo>
                    <a:lnTo>
                      <a:pt x="4858" y="906"/>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5"/>
              <p:cNvSpPr/>
              <p:nvPr/>
            </p:nvSpPr>
            <p:spPr>
              <a:xfrm>
                <a:off x="2453059" y="2347814"/>
                <a:ext cx="65791" cy="95133"/>
              </a:xfrm>
              <a:custGeom>
                <a:avLst/>
                <a:gdLst/>
                <a:ahLst/>
                <a:cxnLst/>
                <a:rect l="l" t="t" r="r" b="b"/>
                <a:pathLst>
                  <a:path w="1442" h="2085" extrusionOk="0">
                    <a:moveTo>
                      <a:pt x="1441" y="1"/>
                    </a:moveTo>
                    <a:lnTo>
                      <a:pt x="1" y="822"/>
                    </a:lnTo>
                    <a:lnTo>
                      <a:pt x="1" y="2084"/>
                    </a:lnTo>
                    <a:lnTo>
                      <a:pt x="1441" y="1251"/>
                    </a:lnTo>
                    <a:lnTo>
                      <a:pt x="14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5"/>
              <p:cNvSpPr/>
              <p:nvPr/>
            </p:nvSpPr>
            <p:spPr>
              <a:xfrm>
                <a:off x="2539979" y="2269609"/>
                <a:ext cx="128799" cy="118997"/>
              </a:xfrm>
              <a:custGeom>
                <a:avLst/>
                <a:gdLst/>
                <a:ahLst/>
                <a:cxnLst/>
                <a:rect l="l" t="t" r="r" b="b"/>
                <a:pathLst>
                  <a:path w="2823" h="2608" extrusionOk="0">
                    <a:moveTo>
                      <a:pt x="1" y="1619"/>
                    </a:moveTo>
                    <a:lnTo>
                      <a:pt x="1" y="2608"/>
                    </a:lnTo>
                    <a:lnTo>
                      <a:pt x="2822" y="976"/>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5"/>
              <p:cNvSpPr/>
              <p:nvPr/>
            </p:nvSpPr>
            <p:spPr>
              <a:xfrm>
                <a:off x="2553575" y="2286993"/>
                <a:ext cx="104892" cy="86966"/>
              </a:xfrm>
              <a:custGeom>
                <a:avLst/>
                <a:gdLst/>
                <a:ahLst/>
                <a:cxnLst/>
                <a:rect l="l" t="t" r="r" b="b"/>
                <a:pathLst>
                  <a:path w="2299" h="1906" extrusionOk="0">
                    <a:moveTo>
                      <a:pt x="2298" y="0"/>
                    </a:moveTo>
                    <a:lnTo>
                      <a:pt x="2024" y="155"/>
                    </a:lnTo>
                    <a:lnTo>
                      <a:pt x="2024" y="393"/>
                    </a:lnTo>
                    <a:lnTo>
                      <a:pt x="2298" y="238"/>
                    </a:lnTo>
                    <a:lnTo>
                      <a:pt x="2298" y="0"/>
                    </a:lnTo>
                    <a:close/>
                    <a:moveTo>
                      <a:pt x="1893" y="238"/>
                    </a:moveTo>
                    <a:lnTo>
                      <a:pt x="1620" y="393"/>
                    </a:lnTo>
                    <a:lnTo>
                      <a:pt x="1620" y="631"/>
                    </a:lnTo>
                    <a:lnTo>
                      <a:pt x="1893" y="476"/>
                    </a:lnTo>
                    <a:lnTo>
                      <a:pt x="1893" y="238"/>
                    </a:lnTo>
                    <a:close/>
                    <a:moveTo>
                      <a:pt x="2298" y="357"/>
                    </a:moveTo>
                    <a:lnTo>
                      <a:pt x="2024" y="500"/>
                    </a:lnTo>
                    <a:lnTo>
                      <a:pt x="2024" y="738"/>
                    </a:lnTo>
                    <a:lnTo>
                      <a:pt x="2298" y="595"/>
                    </a:lnTo>
                    <a:lnTo>
                      <a:pt x="2298" y="357"/>
                    </a:lnTo>
                    <a:close/>
                    <a:moveTo>
                      <a:pt x="1489" y="464"/>
                    </a:moveTo>
                    <a:lnTo>
                      <a:pt x="1215" y="619"/>
                    </a:lnTo>
                    <a:lnTo>
                      <a:pt x="1215" y="857"/>
                    </a:lnTo>
                    <a:lnTo>
                      <a:pt x="1489" y="703"/>
                    </a:lnTo>
                    <a:lnTo>
                      <a:pt x="1489" y="464"/>
                    </a:lnTo>
                    <a:close/>
                    <a:moveTo>
                      <a:pt x="1893" y="584"/>
                    </a:moveTo>
                    <a:lnTo>
                      <a:pt x="1620" y="738"/>
                    </a:lnTo>
                    <a:lnTo>
                      <a:pt x="1620" y="976"/>
                    </a:lnTo>
                    <a:lnTo>
                      <a:pt x="1893" y="822"/>
                    </a:lnTo>
                    <a:lnTo>
                      <a:pt x="1893" y="584"/>
                    </a:lnTo>
                    <a:close/>
                    <a:moveTo>
                      <a:pt x="1084" y="703"/>
                    </a:moveTo>
                    <a:lnTo>
                      <a:pt x="810" y="857"/>
                    </a:lnTo>
                    <a:lnTo>
                      <a:pt x="810" y="1096"/>
                    </a:lnTo>
                    <a:lnTo>
                      <a:pt x="1084" y="941"/>
                    </a:lnTo>
                    <a:lnTo>
                      <a:pt x="1084" y="703"/>
                    </a:lnTo>
                    <a:close/>
                    <a:moveTo>
                      <a:pt x="1489" y="810"/>
                    </a:moveTo>
                    <a:lnTo>
                      <a:pt x="1215" y="976"/>
                    </a:lnTo>
                    <a:lnTo>
                      <a:pt x="1215" y="1215"/>
                    </a:lnTo>
                    <a:lnTo>
                      <a:pt x="1489" y="1048"/>
                    </a:lnTo>
                    <a:lnTo>
                      <a:pt x="1489" y="810"/>
                    </a:lnTo>
                    <a:close/>
                    <a:moveTo>
                      <a:pt x="679" y="929"/>
                    </a:moveTo>
                    <a:lnTo>
                      <a:pt x="405" y="1084"/>
                    </a:lnTo>
                    <a:lnTo>
                      <a:pt x="405" y="1322"/>
                    </a:lnTo>
                    <a:lnTo>
                      <a:pt x="679" y="1167"/>
                    </a:lnTo>
                    <a:lnTo>
                      <a:pt x="679" y="929"/>
                    </a:lnTo>
                    <a:close/>
                    <a:moveTo>
                      <a:pt x="1084" y="1048"/>
                    </a:moveTo>
                    <a:lnTo>
                      <a:pt x="810" y="1203"/>
                    </a:lnTo>
                    <a:lnTo>
                      <a:pt x="810" y="1441"/>
                    </a:lnTo>
                    <a:lnTo>
                      <a:pt x="1084" y="1286"/>
                    </a:lnTo>
                    <a:lnTo>
                      <a:pt x="1084" y="1048"/>
                    </a:lnTo>
                    <a:close/>
                    <a:moveTo>
                      <a:pt x="274" y="1167"/>
                    </a:moveTo>
                    <a:lnTo>
                      <a:pt x="0" y="1310"/>
                    </a:lnTo>
                    <a:lnTo>
                      <a:pt x="0" y="1560"/>
                    </a:lnTo>
                    <a:lnTo>
                      <a:pt x="274" y="1405"/>
                    </a:lnTo>
                    <a:lnTo>
                      <a:pt x="274" y="1167"/>
                    </a:lnTo>
                    <a:close/>
                    <a:moveTo>
                      <a:pt x="679" y="1274"/>
                    </a:moveTo>
                    <a:lnTo>
                      <a:pt x="405" y="1441"/>
                    </a:lnTo>
                    <a:lnTo>
                      <a:pt x="405" y="1679"/>
                    </a:lnTo>
                    <a:lnTo>
                      <a:pt x="679" y="1512"/>
                    </a:lnTo>
                    <a:lnTo>
                      <a:pt x="679" y="1274"/>
                    </a:lnTo>
                    <a:close/>
                    <a:moveTo>
                      <a:pt x="274" y="1512"/>
                    </a:moveTo>
                    <a:lnTo>
                      <a:pt x="0" y="1667"/>
                    </a:lnTo>
                    <a:lnTo>
                      <a:pt x="0" y="1905"/>
                    </a:lnTo>
                    <a:lnTo>
                      <a:pt x="274" y="1750"/>
                    </a:lnTo>
                    <a:lnTo>
                      <a:pt x="274" y="151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5"/>
              <p:cNvSpPr/>
              <p:nvPr/>
            </p:nvSpPr>
            <p:spPr>
              <a:xfrm>
                <a:off x="2467751" y="2377289"/>
                <a:ext cx="36409" cy="42160"/>
              </a:xfrm>
              <a:custGeom>
                <a:avLst/>
                <a:gdLst/>
                <a:ahLst/>
                <a:cxnLst/>
                <a:rect l="l" t="t" r="r" b="b"/>
                <a:pathLst>
                  <a:path w="798" h="924" extrusionOk="0">
                    <a:moveTo>
                      <a:pt x="750" y="0"/>
                    </a:moveTo>
                    <a:cubicBezTo>
                      <a:pt x="739" y="0"/>
                      <a:pt x="727" y="3"/>
                      <a:pt x="715" y="9"/>
                    </a:cubicBezTo>
                    <a:cubicBezTo>
                      <a:pt x="667" y="33"/>
                      <a:pt x="643" y="81"/>
                      <a:pt x="643" y="140"/>
                    </a:cubicBezTo>
                    <a:cubicBezTo>
                      <a:pt x="643" y="175"/>
                      <a:pt x="662" y="197"/>
                      <a:pt x="686" y="197"/>
                    </a:cubicBezTo>
                    <a:cubicBezTo>
                      <a:pt x="695" y="197"/>
                      <a:pt x="705" y="194"/>
                      <a:pt x="715" y="188"/>
                    </a:cubicBezTo>
                    <a:cubicBezTo>
                      <a:pt x="762" y="152"/>
                      <a:pt x="786" y="105"/>
                      <a:pt x="798" y="57"/>
                    </a:cubicBezTo>
                    <a:cubicBezTo>
                      <a:pt x="798" y="22"/>
                      <a:pt x="779" y="0"/>
                      <a:pt x="750" y="0"/>
                    </a:cubicBezTo>
                    <a:close/>
                    <a:moveTo>
                      <a:pt x="433" y="179"/>
                    </a:moveTo>
                    <a:cubicBezTo>
                      <a:pt x="424" y="179"/>
                      <a:pt x="415" y="182"/>
                      <a:pt x="405" y="188"/>
                    </a:cubicBezTo>
                    <a:cubicBezTo>
                      <a:pt x="357" y="224"/>
                      <a:pt x="334" y="271"/>
                      <a:pt x="322" y="319"/>
                    </a:cubicBezTo>
                    <a:cubicBezTo>
                      <a:pt x="322" y="354"/>
                      <a:pt x="341" y="376"/>
                      <a:pt x="370" y="376"/>
                    </a:cubicBezTo>
                    <a:cubicBezTo>
                      <a:pt x="380" y="376"/>
                      <a:pt x="392" y="373"/>
                      <a:pt x="405" y="367"/>
                    </a:cubicBezTo>
                    <a:cubicBezTo>
                      <a:pt x="441" y="331"/>
                      <a:pt x="476" y="283"/>
                      <a:pt x="476" y="236"/>
                    </a:cubicBezTo>
                    <a:cubicBezTo>
                      <a:pt x="476" y="201"/>
                      <a:pt x="457" y="179"/>
                      <a:pt x="433" y="179"/>
                    </a:cubicBezTo>
                    <a:close/>
                    <a:moveTo>
                      <a:pt x="757" y="355"/>
                    </a:moveTo>
                    <a:cubicBezTo>
                      <a:pt x="745" y="355"/>
                      <a:pt x="730" y="359"/>
                      <a:pt x="715" y="367"/>
                    </a:cubicBezTo>
                    <a:cubicBezTo>
                      <a:pt x="667" y="390"/>
                      <a:pt x="643" y="438"/>
                      <a:pt x="643" y="486"/>
                    </a:cubicBezTo>
                    <a:cubicBezTo>
                      <a:pt x="643" y="526"/>
                      <a:pt x="660" y="545"/>
                      <a:pt x="682" y="545"/>
                    </a:cubicBezTo>
                    <a:cubicBezTo>
                      <a:pt x="692" y="545"/>
                      <a:pt x="703" y="541"/>
                      <a:pt x="715" y="533"/>
                    </a:cubicBezTo>
                    <a:cubicBezTo>
                      <a:pt x="762" y="510"/>
                      <a:pt x="786" y="462"/>
                      <a:pt x="798" y="402"/>
                    </a:cubicBezTo>
                    <a:cubicBezTo>
                      <a:pt x="798" y="371"/>
                      <a:pt x="782" y="355"/>
                      <a:pt x="757" y="355"/>
                    </a:cubicBezTo>
                    <a:close/>
                    <a:moveTo>
                      <a:pt x="105" y="369"/>
                    </a:moveTo>
                    <a:cubicBezTo>
                      <a:pt x="95" y="369"/>
                      <a:pt x="84" y="372"/>
                      <a:pt x="72" y="379"/>
                    </a:cubicBezTo>
                    <a:cubicBezTo>
                      <a:pt x="24" y="414"/>
                      <a:pt x="0" y="462"/>
                      <a:pt x="0" y="510"/>
                    </a:cubicBezTo>
                    <a:cubicBezTo>
                      <a:pt x="0" y="544"/>
                      <a:pt x="19" y="567"/>
                      <a:pt x="44" y="567"/>
                    </a:cubicBezTo>
                    <a:cubicBezTo>
                      <a:pt x="52" y="567"/>
                      <a:pt x="62" y="564"/>
                      <a:pt x="72" y="557"/>
                    </a:cubicBezTo>
                    <a:cubicBezTo>
                      <a:pt x="119" y="533"/>
                      <a:pt x="143" y="474"/>
                      <a:pt x="143" y="426"/>
                    </a:cubicBezTo>
                    <a:cubicBezTo>
                      <a:pt x="143" y="391"/>
                      <a:pt x="130" y="369"/>
                      <a:pt x="105" y="369"/>
                    </a:cubicBezTo>
                    <a:close/>
                    <a:moveTo>
                      <a:pt x="433" y="536"/>
                    </a:moveTo>
                    <a:cubicBezTo>
                      <a:pt x="424" y="536"/>
                      <a:pt x="415" y="539"/>
                      <a:pt x="405" y="545"/>
                    </a:cubicBezTo>
                    <a:cubicBezTo>
                      <a:pt x="357" y="569"/>
                      <a:pt x="334" y="617"/>
                      <a:pt x="322" y="676"/>
                    </a:cubicBezTo>
                    <a:cubicBezTo>
                      <a:pt x="322" y="711"/>
                      <a:pt x="341" y="733"/>
                      <a:pt x="370" y="733"/>
                    </a:cubicBezTo>
                    <a:cubicBezTo>
                      <a:pt x="380" y="733"/>
                      <a:pt x="392" y="730"/>
                      <a:pt x="405" y="724"/>
                    </a:cubicBezTo>
                    <a:cubicBezTo>
                      <a:pt x="441" y="688"/>
                      <a:pt x="476" y="641"/>
                      <a:pt x="476" y="593"/>
                    </a:cubicBezTo>
                    <a:cubicBezTo>
                      <a:pt x="476" y="558"/>
                      <a:pt x="457" y="536"/>
                      <a:pt x="433" y="536"/>
                    </a:cubicBezTo>
                    <a:close/>
                    <a:moveTo>
                      <a:pt x="105" y="726"/>
                    </a:moveTo>
                    <a:cubicBezTo>
                      <a:pt x="95" y="726"/>
                      <a:pt x="84" y="729"/>
                      <a:pt x="72" y="736"/>
                    </a:cubicBezTo>
                    <a:cubicBezTo>
                      <a:pt x="24" y="760"/>
                      <a:pt x="0" y="807"/>
                      <a:pt x="0" y="867"/>
                    </a:cubicBezTo>
                    <a:cubicBezTo>
                      <a:pt x="0" y="902"/>
                      <a:pt x="19" y="924"/>
                      <a:pt x="44" y="924"/>
                    </a:cubicBezTo>
                    <a:cubicBezTo>
                      <a:pt x="52" y="924"/>
                      <a:pt x="62" y="921"/>
                      <a:pt x="72" y="914"/>
                    </a:cubicBezTo>
                    <a:cubicBezTo>
                      <a:pt x="119" y="879"/>
                      <a:pt x="143" y="831"/>
                      <a:pt x="143" y="783"/>
                    </a:cubicBezTo>
                    <a:cubicBezTo>
                      <a:pt x="143" y="749"/>
                      <a:pt x="130" y="726"/>
                      <a:pt x="105" y="72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5"/>
              <p:cNvSpPr/>
              <p:nvPr/>
            </p:nvSpPr>
            <p:spPr>
              <a:xfrm>
                <a:off x="2168390" y="2213077"/>
                <a:ext cx="512871" cy="318936"/>
              </a:xfrm>
              <a:custGeom>
                <a:avLst/>
                <a:gdLst/>
                <a:ahLst/>
                <a:cxnLst/>
                <a:rect l="l" t="t" r="r" b="b"/>
                <a:pathLst>
                  <a:path w="11241" h="6990" extrusionOk="0">
                    <a:moveTo>
                      <a:pt x="11240" y="501"/>
                    </a:moveTo>
                    <a:lnTo>
                      <a:pt x="10371" y="1"/>
                    </a:lnTo>
                    <a:lnTo>
                      <a:pt x="1" y="5990"/>
                    </a:lnTo>
                    <a:lnTo>
                      <a:pt x="1" y="6990"/>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5"/>
              <p:cNvSpPr/>
              <p:nvPr/>
            </p:nvSpPr>
            <p:spPr>
              <a:xfrm>
                <a:off x="2168390" y="2099009"/>
                <a:ext cx="512871" cy="387377"/>
              </a:xfrm>
              <a:custGeom>
                <a:avLst/>
                <a:gdLst/>
                <a:ahLst/>
                <a:cxnLst/>
                <a:rect l="l" t="t" r="r" b="b"/>
                <a:pathLst>
                  <a:path w="11241" h="8490" extrusionOk="0">
                    <a:moveTo>
                      <a:pt x="1" y="6489"/>
                    </a:moveTo>
                    <a:lnTo>
                      <a:pt x="1" y="8490"/>
                    </a:lnTo>
                    <a:lnTo>
                      <a:pt x="11240" y="2001"/>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5"/>
              <p:cNvSpPr/>
              <p:nvPr/>
            </p:nvSpPr>
            <p:spPr>
              <a:xfrm>
                <a:off x="2200466" y="2273396"/>
                <a:ext cx="221646" cy="169004"/>
              </a:xfrm>
              <a:custGeom>
                <a:avLst/>
                <a:gdLst/>
                <a:ahLst/>
                <a:cxnLst/>
                <a:rect l="l" t="t" r="r" b="b"/>
                <a:pathLst>
                  <a:path w="4858" h="3704" extrusionOk="0">
                    <a:moveTo>
                      <a:pt x="0" y="2798"/>
                    </a:moveTo>
                    <a:lnTo>
                      <a:pt x="0" y="3703"/>
                    </a:lnTo>
                    <a:lnTo>
                      <a:pt x="4858" y="905"/>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5"/>
              <p:cNvSpPr/>
              <p:nvPr/>
            </p:nvSpPr>
            <p:spPr>
              <a:xfrm>
                <a:off x="2453059" y="2210932"/>
                <a:ext cx="65791" cy="95635"/>
              </a:xfrm>
              <a:custGeom>
                <a:avLst/>
                <a:gdLst/>
                <a:ahLst/>
                <a:cxnLst/>
                <a:rect l="l" t="t" r="r" b="b"/>
                <a:pathLst>
                  <a:path w="1442" h="2096" extrusionOk="0">
                    <a:moveTo>
                      <a:pt x="1441" y="0"/>
                    </a:moveTo>
                    <a:lnTo>
                      <a:pt x="1" y="834"/>
                    </a:lnTo>
                    <a:lnTo>
                      <a:pt x="1" y="2096"/>
                    </a:lnTo>
                    <a:lnTo>
                      <a:pt x="1441" y="1262"/>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5"/>
              <p:cNvSpPr/>
              <p:nvPr/>
            </p:nvSpPr>
            <p:spPr>
              <a:xfrm>
                <a:off x="2539979" y="2132682"/>
                <a:ext cx="128799" cy="119042"/>
              </a:xfrm>
              <a:custGeom>
                <a:avLst/>
                <a:gdLst/>
                <a:ahLst/>
                <a:cxnLst/>
                <a:rect l="l" t="t" r="r" b="b"/>
                <a:pathLst>
                  <a:path w="2823" h="2609" extrusionOk="0">
                    <a:moveTo>
                      <a:pt x="1" y="1632"/>
                    </a:moveTo>
                    <a:lnTo>
                      <a:pt x="1" y="2608"/>
                    </a:lnTo>
                    <a:lnTo>
                      <a:pt x="2822" y="977"/>
                    </a:lnTo>
                    <a:lnTo>
                      <a:pt x="2822"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5"/>
              <p:cNvSpPr/>
              <p:nvPr/>
            </p:nvSpPr>
            <p:spPr>
              <a:xfrm>
                <a:off x="2553575" y="2150066"/>
                <a:ext cx="104892" cy="86966"/>
              </a:xfrm>
              <a:custGeom>
                <a:avLst/>
                <a:gdLst/>
                <a:ahLst/>
                <a:cxnLst/>
                <a:rect l="l" t="t" r="r" b="b"/>
                <a:pathLst>
                  <a:path w="2299" h="1906" extrusionOk="0">
                    <a:moveTo>
                      <a:pt x="2298" y="1"/>
                    </a:moveTo>
                    <a:lnTo>
                      <a:pt x="2024" y="156"/>
                    </a:lnTo>
                    <a:lnTo>
                      <a:pt x="2024" y="394"/>
                    </a:lnTo>
                    <a:lnTo>
                      <a:pt x="2298" y="239"/>
                    </a:lnTo>
                    <a:lnTo>
                      <a:pt x="2298" y="1"/>
                    </a:lnTo>
                    <a:close/>
                    <a:moveTo>
                      <a:pt x="1893" y="239"/>
                    </a:moveTo>
                    <a:lnTo>
                      <a:pt x="1620" y="394"/>
                    </a:lnTo>
                    <a:lnTo>
                      <a:pt x="1620" y="632"/>
                    </a:lnTo>
                    <a:lnTo>
                      <a:pt x="1893" y="477"/>
                    </a:lnTo>
                    <a:lnTo>
                      <a:pt x="1893" y="239"/>
                    </a:lnTo>
                    <a:close/>
                    <a:moveTo>
                      <a:pt x="2298" y="346"/>
                    </a:moveTo>
                    <a:lnTo>
                      <a:pt x="2024" y="501"/>
                    </a:lnTo>
                    <a:lnTo>
                      <a:pt x="2024" y="739"/>
                    </a:lnTo>
                    <a:lnTo>
                      <a:pt x="2298" y="584"/>
                    </a:lnTo>
                    <a:lnTo>
                      <a:pt x="2298" y="346"/>
                    </a:lnTo>
                    <a:close/>
                    <a:moveTo>
                      <a:pt x="1489" y="465"/>
                    </a:moveTo>
                    <a:lnTo>
                      <a:pt x="1215" y="620"/>
                    </a:lnTo>
                    <a:lnTo>
                      <a:pt x="1215" y="858"/>
                    </a:lnTo>
                    <a:lnTo>
                      <a:pt x="1489" y="703"/>
                    </a:lnTo>
                    <a:lnTo>
                      <a:pt x="1489" y="465"/>
                    </a:lnTo>
                    <a:close/>
                    <a:moveTo>
                      <a:pt x="1893" y="596"/>
                    </a:moveTo>
                    <a:lnTo>
                      <a:pt x="1620" y="739"/>
                    </a:lnTo>
                    <a:lnTo>
                      <a:pt x="1620" y="977"/>
                    </a:lnTo>
                    <a:lnTo>
                      <a:pt x="1893" y="822"/>
                    </a:lnTo>
                    <a:lnTo>
                      <a:pt x="1893" y="596"/>
                    </a:lnTo>
                    <a:close/>
                    <a:moveTo>
                      <a:pt x="1084" y="691"/>
                    </a:moveTo>
                    <a:lnTo>
                      <a:pt x="810" y="858"/>
                    </a:lnTo>
                    <a:lnTo>
                      <a:pt x="810" y="1096"/>
                    </a:lnTo>
                    <a:lnTo>
                      <a:pt x="1084" y="929"/>
                    </a:lnTo>
                    <a:lnTo>
                      <a:pt x="1084" y="691"/>
                    </a:lnTo>
                    <a:close/>
                    <a:moveTo>
                      <a:pt x="1489" y="822"/>
                    </a:moveTo>
                    <a:lnTo>
                      <a:pt x="1215" y="965"/>
                    </a:lnTo>
                    <a:lnTo>
                      <a:pt x="1215" y="1203"/>
                    </a:lnTo>
                    <a:lnTo>
                      <a:pt x="1489" y="1060"/>
                    </a:lnTo>
                    <a:lnTo>
                      <a:pt x="1489" y="822"/>
                    </a:lnTo>
                    <a:close/>
                    <a:moveTo>
                      <a:pt x="679" y="929"/>
                    </a:moveTo>
                    <a:lnTo>
                      <a:pt x="405" y="1084"/>
                    </a:lnTo>
                    <a:lnTo>
                      <a:pt x="405" y="1322"/>
                    </a:lnTo>
                    <a:lnTo>
                      <a:pt x="679" y="1168"/>
                    </a:lnTo>
                    <a:lnTo>
                      <a:pt x="679" y="929"/>
                    </a:lnTo>
                    <a:close/>
                    <a:moveTo>
                      <a:pt x="1084" y="1049"/>
                    </a:moveTo>
                    <a:lnTo>
                      <a:pt x="810" y="1203"/>
                    </a:lnTo>
                    <a:lnTo>
                      <a:pt x="810" y="1441"/>
                    </a:lnTo>
                    <a:lnTo>
                      <a:pt x="1084" y="1287"/>
                    </a:lnTo>
                    <a:lnTo>
                      <a:pt x="1084" y="1049"/>
                    </a:lnTo>
                    <a:close/>
                    <a:moveTo>
                      <a:pt x="274" y="1156"/>
                    </a:moveTo>
                    <a:lnTo>
                      <a:pt x="0" y="1322"/>
                    </a:lnTo>
                    <a:lnTo>
                      <a:pt x="0" y="1561"/>
                    </a:lnTo>
                    <a:lnTo>
                      <a:pt x="274" y="1394"/>
                    </a:lnTo>
                    <a:lnTo>
                      <a:pt x="274" y="1156"/>
                    </a:lnTo>
                    <a:close/>
                    <a:moveTo>
                      <a:pt x="679" y="1275"/>
                    </a:moveTo>
                    <a:lnTo>
                      <a:pt x="405" y="1430"/>
                    </a:lnTo>
                    <a:lnTo>
                      <a:pt x="405" y="1668"/>
                    </a:lnTo>
                    <a:lnTo>
                      <a:pt x="679" y="1513"/>
                    </a:lnTo>
                    <a:lnTo>
                      <a:pt x="679" y="1275"/>
                    </a:lnTo>
                    <a:close/>
                    <a:moveTo>
                      <a:pt x="274" y="1513"/>
                    </a:moveTo>
                    <a:lnTo>
                      <a:pt x="0" y="1668"/>
                    </a:lnTo>
                    <a:lnTo>
                      <a:pt x="0" y="1906"/>
                    </a:lnTo>
                    <a:lnTo>
                      <a:pt x="274" y="1751"/>
                    </a:lnTo>
                    <a:lnTo>
                      <a:pt x="274" y="151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5"/>
              <p:cNvSpPr/>
              <p:nvPr/>
            </p:nvSpPr>
            <p:spPr>
              <a:xfrm>
                <a:off x="2467751" y="2240362"/>
                <a:ext cx="36409" cy="42205"/>
              </a:xfrm>
              <a:custGeom>
                <a:avLst/>
                <a:gdLst/>
                <a:ahLst/>
                <a:cxnLst/>
                <a:rect l="l" t="t" r="r" b="b"/>
                <a:pathLst>
                  <a:path w="798" h="925" extrusionOk="0">
                    <a:moveTo>
                      <a:pt x="750" y="1"/>
                    </a:moveTo>
                    <a:cubicBezTo>
                      <a:pt x="739" y="1"/>
                      <a:pt x="727" y="4"/>
                      <a:pt x="715" y="10"/>
                    </a:cubicBezTo>
                    <a:cubicBezTo>
                      <a:pt x="667" y="46"/>
                      <a:pt x="643" y="93"/>
                      <a:pt x="643" y="141"/>
                    </a:cubicBezTo>
                    <a:cubicBezTo>
                      <a:pt x="643" y="176"/>
                      <a:pt x="662" y="198"/>
                      <a:pt x="686" y="198"/>
                    </a:cubicBezTo>
                    <a:cubicBezTo>
                      <a:pt x="695" y="198"/>
                      <a:pt x="705" y="195"/>
                      <a:pt x="715" y="189"/>
                    </a:cubicBezTo>
                    <a:cubicBezTo>
                      <a:pt x="762" y="165"/>
                      <a:pt x="786" y="117"/>
                      <a:pt x="798" y="58"/>
                    </a:cubicBezTo>
                    <a:cubicBezTo>
                      <a:pt x="798" y="23"/>
                      <a:pt x="779" y="1"/>
                      <a:pt x="750" y="1"/>
                    </a:cubicBezTo>
                    <a:close/>
                    <a:moveTo>
                      <a:pt x="433" y="191"/>
                    </a:moveTo>
                    <a:cubicBezTo>
                      <a:pt x="424" y="191"/>
                      <a:pt x="415" y="194"/>
                      <a:pt x="405" y="201"/>
                    </a:cubicBezTo>
                    <a:cubicBezTo>
                      <a:pt x="357" y="224"/>
                      <a:pt x="334" y="272"/>
                      <a:pt x="322" y="332"/>
                    </a:cubicBezTo>
                    <a:cubicBezTo>
                      <a:pt x="322" y="363"/>
                      <a:pt x="337" y="379"/>
                      <a:pt x="362" y="379"/>
                    </a:cubicBezTo>
                    <a:cubicBezTo>
                      <a:pt x="375" y="379"/>
                      <a:pt x="389" y="375"/>
                      <a:pt x="405" y="367"/>
                    </a:cubicBezTo>
                    <a:cubicBezTo>
                      <a:pt x="441" y="344"/>
                      <a:pt x="476" y="296"/>
                      <a:pt x="476" y="248"/>
                    </a:cubicBezTo>
                    <a:cubicBezTo>
                      <a:pt x="476" y="213"/>
                      <a:pt x="457" y="191"/>
                      <a:pt x="433" y="191"/>
                    </a:cubicBezTo>
                    <a:close/>
                    <a:moveTo>
                      <a:pt x="750" y="358"/>
                    </a:moveTo>
                    <a:cubicBezTo>
                      <a:pt x="739" y="358"/>
                      <a:pt x="727" y="361"/>
                      <a:pt x="715" y="367"/>
                    </a:cubicBezTo>
                    <a:cubicBezTo>
                      <a:pt x="667" y="391"/>
                      <a:pt x="643" y="439"/>
                      <a:pt x="643" y="498"/>
                    </a:cubicBezTo>
                    <a:cubicBezTo>
                      <a:pt x="643" y="533"/>
                      <a:pt x="662" y="555"/>
                      <a:pt x="686" y="555"/>
                    </a:cubicBezTo>
                    <a:cubicBezTo>
                      <a:pt x="695" y="555"/>
                      <a:pt x="705" y="552"/>
                      <a:pt x="715" y="546"/>
                    </a:cubicBezTo>
                    <a:cubicBezTo>
                      <a:pt x="762" y="510"/>
                      <a:pt x="786" y="463"/>
                      <a:pt x="798" y="415"/>
                    </a:cubicBezTo>
                    <a:cubicBezTo>
                      <a:pt x="798" y="380"/>
                      <a:pt x="779" y="358"/>
                      <a:pt x="750" y="358"/>
                    </a:cubicBezTo>
                    <a:close/>
                    <a:moveTo>
                      <a:pt x="105" y="382"/>
                    </a:moveTo>
                    <a:cubicBezTo>
                      <a:pt x="95" y="382"/>
                      <a:pt x="84" y="385"/>
                      <a:pt x="72" y="391"/>
                    </a:cubicBezTo>
                    <a:cubicBezTo>
                      <a:pt x="24" y="415"/>
                      <a:pt x="0" y="463"/>
                      <a:pt x="0" y="522"/>
                    </a:cubicBezTo>
                    <a:cubicBezTo>
                      <a:pt x="0" y="548"/>
                      <a:pt x="19" y="567"/>
                      <a:pt x="42" y="567"/>
                    </a:cubicBezTo>
                    <a:cubicBezTo>
                      <a:pt x="52" y="567"/>
                      <a:pt x="62" y="564"/>
                      <a:pt x="72" y="558"/>
                    </a:cubicBezTo>
                    <a:cubicBezTo>
                      <a:pt x="119" y="534"/>
                      <a:pt x="143" y="486"/>
                      <a:pt x="143" y="439"/>
                    </a:cubicBezTo>
                    <a:cubicBezTo>
                      <a:pt x="143" y="404"/>
                      <a:pt x="130" y="382"/>
                      <a:pt x="105" y="382"/>
                    </a:cubicBezTo>
                    <a:close/>
                    <a:moveTo>
                      <a:pt x="430" y="542"/>
                    </a:moveTo>
                    <a:cubicBezTo>
                      <a:pt x="422" y="542"/>
                      <a:pt x="413" y="543"/>
                      <a:pt x="405" y="546"/>
                    </a:cubicBezTo>
                    <a:cubicBezTo>
                      <a:pt x="357" y="582"/>
                      <a:pt x="334" y="629"/>
                      <a:pt x="322" y="677"/>
                    </a:cubicBezTo>
                    <a:cubicBezTo>
                      <a:pt x="322" y="712"/>
                      <a:pt x="341" y="734"/>
                      <a:pt x="370" y="734"/>
                    </a:cubicBezTo>
                    <a:cubicBezTo>
                      <a:pt x="380" y="734"/>
                      <a:pt x="392" y="731"/>
                      <a:pt x="405" y="725"/>
                    </a:cubicBezTo>
                    <a:cubicBezTo>
                      <a:pt x="441" y="701"/>
                      <a:pt x="476" y="653"/>
                      <a:pt x="476" y="594"/>
                    </a:cubicBezTo>
                    <a:cubicBezTo>
                      <a:pt x="476" y="557"/>
                      <a:pt x="456" y="542"/>
                      <a:pt x="430" y="542"/>
                    </a:cubicBezTo>
                    <a:close/>
                    <a:moveTo>
                      <a:pt x="101" y="732"/>
                    </a:moveTo>
                    <a:cubicBezTo>
                      <a:pt x="93" y="732"/>
                      <a:pt x="83" y="734"/>
                      <a:pt x="72" y="736"/>
                    </a:cubicBezTo>
                    <a:cubicBezTo>
                      <a:pt x="24" y="772"/>
                      <a:pt x="0" y="820"/>
                      <a:pt x="0" y="867"/>
                    </a:cubicBezTo>
                    <a:cubicBezTo>
                      <a:pt x="0" y="902"/>
                      <a:pt x="19" y="924"/>
                      <a:pt x="44" y="924"/>
                    </a:cubicBezTo>
                    <a:cubicBezTo>
                      <a:pt x="52" y="924"/>
                      <a:pt x="62" y="921"/>
                      <a:pt x="72" y="915"/>
                    </a:cubicBezTo>
                    <a:cubicBezTo>
                      <a:pt x="119" y="891"/>
                      <a:pt x="143" y="844"/>
                      <a:pt x="143" y="784"/>
                    </a:cubicBezTo>
                    <a:cubicBezTo>
                      <a:pt x="143" y="748"/>
                      <a:pt x="129" y="732"/>
                      <a:pt x="101" y="73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5"/>
              <p:cNvSpPr/>
              <p:nvPr/>
            </p:nvSpPr>
            <p:spPr>
              <a:xfrm>
                <a:off x="2168390" y="2076743"/>
                <a:ext cx="512871" cy="318389"/>
              </a:xfrm>
              <a:custGeom>
                <a:avLst/>
                <a:gdLst/>
                <a:ahLst/>
                <a:cxnLst/>
                <a:rect l="l" t="t" r="r" b="b"/>
                <a:pathLst>
                  <a:path w="11241" h="6978" extrusionOk="0">
                    <a:moveTo>
                      <a:pt x="11240" y="489"/>
                    </a:moveTo>
                    <a:lnTo>
                      <a:pt x="10371" y="0"/>
                    </a:lnTo>
                    <a:lnTo>
                      <a:pt x="1" y="5989"/>
                    </a:lnTo>
                    <a:lnTo>
                      <a:pt x="1" y="6977"/>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5"/>
              <p:cNvSpPr/>
              <p:nvPr/>
            </p:nvSpPr>
            <p:spPr>
              <a:xfrm>
                <a:off x="2168390" y="1962675"/>
                <a:ext cx="512871" cy="386830"/>
              </a:xfrm>
              <a:custGeom>
                <a:avLst/>
                <a:gdLst/>
                <a:ahLst/>
                <a:cxnLst/>
                <a:rect l="l" t="t" r="r" b="b"/>
                <a:pathLst>
                  <a:path w="11241" h="8478" extrusionOk="0">
                    <a:moveTo>
                      <a:pt x="1" y="6489"/>
                    </a:moveTo>
                    <a:lnTo>
                      <a:pt x="1" y="8477"/>
                    </a:lnTo>
                    <a:lnTo>
                      <a:pt x="11240" y="1988"/>
                    </a:lnTo>
                    <a:lnTo>
                      <a:pt x="1124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5"/>
              <p:cNvSpPr/>
              <p:nvPr/>
            </p:nvSpPr>
            <p:spPr>
              <a:xfrm>
                <a:off x="2200466" y="2137062"/>
                <a:ext cx="221646" cy="168959"/>
              </a:xfrm>
              <a:custGeom>
                <a:avLst/>
                <a:gdLst/>
                <a:ahLst/>
                <a:cxnLst/>
                <a:rect l="l" t="t" r="r" b="b"/>
                <a:pathLst>
                  <a:path w="4858" h="3703" extrusionOk="0">
                    <a:moveTo>
                      <a:pt x="0" y="2798"/>
                    </a:moveTo>
                    <a:lnTo>
                      <a:pt x="0" y="3703"/>
                    </a:lnTo>
                    <a:lnTo>
                      <a:pt x="4858" y="905"/>
                    </a:lnTo>
                    <a:lnTo>
                      <a:pt x="4858" y="0"/>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5"/>
              <p:cNvSpPr/>
              <p:nvPr/>
            </p:nvSpPr>
            <p:spPr>
              <a:xfrm>
                <a:off x="2453059" y="2074553"/>
                <a:ext cx="65791" cy="95133"/>
              </a:xfrm>
              <a:custGeom>
                <a:avLst/>
                <a:gdLst/>
                <a:ahLst/>
                <a:cxnLst/>
                <a:rect l="l" t="t" r="r" b="b"/>
                <a:pathLst>
                  <a:path w="1442" h="2085" extrusionOk="0">
                    <a:moveTo>
                      <a:pt x="1441" y="1"/>
                    </a:moveTo>
                    <a:lnTo>
                      <a:pt x="1" y="822"/>
                    </a:lnTo>
                    <a:lnTo>
                      <a:pt x="1" y="2084"/>
                    </a:lnTo>
                    <a:lnTo>
                      <a:pt x="1441" y="1251"/>
                    </a:lnTo>
                    <a:lnTo>
                      <a:pt x="14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5"/>
              <p:cNvSpPr/>
              <p:nvPr/>
            </p:nvSpPr>
            <p:spPr>
              <a:xfrm>
                <a:off x="2539979" y="1996348"/>
                <a:ext cx="128799" cy="118997"/>
              </a:xfrm>
              <a:custGeom>
                <a:avLst/>
                <a:gdLst/>
                <a:ahLst/>
                <a:cxnLst/>
                <a:rect l="l" t="t" r="r" b="b"/>
                <a:pathLst>
                  <a:path w="2823" h="2608" extrusionOk="0">
                    <a:moveTo>
                      <a:pt x="1" y="1620"/>
                    </a:moveTo>
                    <a:lnTo>
                      <a:pt x="1" y="2608"/>
                    </a:lnTo>
                    <a:lnTo>
                      <a:pt x="2822" y="977"/>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5"/>
              <p:cNvSpPr/>
              <p:nvPr/>
            </p:nvSpPr>
            <p:spPr>
              <a:xfrm>
                <a:off x="2553575" y="2013732"/>
                <a:ext cx="104892" cy="86966"/>
              </a:xfrm>
              <a:custGeom>
                <a:avLst/>
                <a:gdLst/>
                <a:ahLst/>
                <a:cxnLst/>
                <a:rect l="l" t="t" r="r" b="b"/>
                <a:pathLst>
                  <a:path w="2299" h="1906" extrusionOk="0">
                    <a:moveTo>
                      <a:pt x="2298" y="0"/>
                    </a:moveTo>
                    <a:lnTo>
                      <a:pt x="2024" y="155"/>
                    </a:lnTo>
                    <a:lnTo>
                      <a:pt x="2024" y="393"/>
                    </a:lnTo>
                    <a:lnTo>
                      <a:pt x="2298" y="238"/>
                    </a:lnTo>
                    <a:lnTo>
                      <a:pt x="2298" y="0"/>
                    </a:lnTo>
                    <a:close/>
                    <a:moveTo>
                      <a:pt x="1893" y="238"/>
                    </a:moveTo>
                    <a:lnTo>
                      <a:pt x="1620" y="381"/>
                    </a:lnTo>
                    <a:lnTo>
                      <a:pt x="1620" y="619"/>
                    </a:lnTo>
                    <a:lnTo>
                      <a:pt x="1893" y="477"/>
                    </a:lnTo>
                    <a:lnTo>
                      <a:pt x="1893" y="238"/>
                    </a:lnTo>
                    <a:close/>
                    <a:moveTo>
                      <a:pt x="2298" y="346"/>
                    </a:moveTo>
                    <a:lnTo>
                      <a:pt x="2024" y="500"/>
                    </a:lnTo>
                    <a:lnTo>
                      <a:pt x="2024" y="739"/>
                    </a:lnTo>
                    <a:lnTo>
                      <a:pt x="2298" y="584"/>
                    </a:lnTo>
                    <a:lnTo>
                      <a:pt x="2298" y="346"/>
                    </a:lnTo>
                    <a:close/>
                    <a:moveTo>
                      <a:pt x="1489" y="453"/>
                    </a:moveTo>
                    <a:lnTo>
                      <a:pt x="1215" y="619"/>
                    </a:lnTo>
                    <a:lnTo>
                      <a:pt x="1215" y="858"/>
                    </a:lnTo>
                    <a:lnTo>
                      <a:pt x="1489" y="703"/>
                    </a:lnTo>
                    <a:lnTo>
                      <a:pt x="1489" y="453"/>
                    </a:lnTo>
                    <a:close/>
                    <a:moveTo>
                      <a:pt x="1893" y="596"/>
                    </a:moveTo>
                    <a:lnTo>
                      <a:pt x="1620" y="739"/>
                    </a:lnTo>
                    <a:lnTo>
                      <a:pt x="1620" y="977"/>
                    </a:lnTo>
                    <a:lnTo>
                      <a:pt x="1893" y="834"/>
                    </a:lnTo>
                    <a:lnTo>
                      <a:pt x="1893" y="596"/>
                    </a:lnTo>
                    <a:close/>
                    <a:moveTo>
                      <a:pt x="1084" y="691"/>
                    </a:moveTo>
                    <a:lnTo>
                      <a:pt x="810" y="846"/>
                    </a:lnTo>
                    <a:lnTo>
                      <a:pt x="810" y="1084"/>
                    </a:lnTo>
                    <a:lnTo>
                      <a:pt x="1084" y="929"/>
                    </a:lnTo>
                    <a:lnTo>
                      <a:pt x="1084" y="691"/>
                    </a:lnTo>
                    <a:close/>
                    <a:moveTo>
                      <a:pt x="1489" y="798"/>
                    </a:moveTo>
                    <a:lnTo>
                      <a:pt x="1215" y="977"/>
                    </a:lnTo>
                    <a:lnTo>
                      <a:pt x="1215" y="1203"/>
                    </a:lnTo>
                    <a:lnTo>
                      <a:pt x="1489" y="1036"/>
                    </a:lnTo>
                    <a:lnTo>
                      <a:pt x="1489" y="798"/>
                    </a:lnTo>
                    <a:close/>
                    <a:moveTo>
                      <a:pt x="679" y="917"/>
                    </a:moveTo>
                    <a:lnTo>
                      <a:pt x="405" y="1084"/>
                    </a:lnTo>
                    <a:lnTo>
                      <a:pt x="405" y="1322"/>
                    </a:lnTo>
                    <a:lnTo>
                      <a:pt x="679" y="1155"/>
                    </a:lnTo>
                    <a:lnTo>
                      <a:pt x="679" y="917"/>
                    </a:lnTo>
                    <a:close/>
                    <a:moveTo>
                      <a:pt x="1084" y="1048"/>
                    </a:moveTo>
                    <a:lnTo>
                      <a:pt x="810" y="1203"/>
                    </a:lnTo>
                    <a:lnTo>
                      <a:pt x="810" y="1441"/>
                    </a:lnTo>
                    <a:lnTo>
                      <a:pt x="1084" y="1286"/>
                    </a:lnTo>
                    <a:lnTo>
                      <a:pt x="1084" y="1048"/>
                    </a:lnTo>
                    <a:close/>
                    <a:moveTo>
                      <a:pt x="274" y="1155"/>
                    </a:moveTo>
                    <a:lnTo>
                      <a:pt x="0" y="1310"/>
                    </a:lnTo>
                    <a:lnTo>
                      <a:pt x="0" y="1548"/>
                    </a:lnTo>
                    <a:lnTo>
                      <a:pt x="274" y="1393"/>
                    </a:lnTo>
                    <a:lnTo>
                      <a:pt x="274" y="1155"/>
                    </a:lnTo>
                    <a:close/>
                    <a:moveTo>
                      <a:pt x="679" y="1274"/>
                    </a:moveTo>
                    <a:lnTo>
                      <a:pt x="405" y="1441"/>
                    </a:lnTo>
                    <a:lnTo>
                      <a:pt x="405" y="1679"/>
                    </a:lnTo>
                    <a:lnTo>
                      <a:pt x="679" y="1512"/>
                    </a:lnTo>
                    <a:lnTo>
                      <a:pt x="679" y="1274"/>
                    </a:lnTo>
                    <a:close/>
                    <a:moveTo>
                      <a:pt x="274" y="1512"/>
                    </a:moveTo>
                    <a:lnTo>
                      <a:pt x="0" y="1667"/>
                    </a:lnTo>
                    <a:lnTo>
                      <a:pt x="0" y="1905"/>
                    </a:lnTo>
                    <a:lnTo>
                      <a:pt x="274" y="1751"/>
                    </a:lnTo>
                    <a:lnTo>
                      <a:pt x="274" y="151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5"/>
              <p:cNvSpPr/>
              <p:nvPr/>
            </p:nvSpPr>
            <p:spPr>
              <a:xfrm>
                <a:off x="2467751" y="2104028"/>
                <a:ext cx="36409" cy="42160"/>
              </a:xfrm>
              <a:custGeom>
                <a:avLst/>
                <a:gdLst/>
                <a:ahLst/>
                <a:cxnLst/>
                <a:rect l="l" t="t" r="r" b="b"/>
                <a:pathLst>
                  <a:path w="798" h="924" extrusionOk="0">
                    <a:moveTo>
                      <a:pt x="750" y="0"/>
                    </a:moveTo>
                    <a:cubicBezTo>
                      <a:pt x="739" y="0"/>
                      <a:pt x="727" y="3"/>
                      <a:pt x="715" y="10"/>
                    </a:cubicBezTo>
                    <a:cubicBezTo>
                      <a:pt x="667" y="33"/>
                      <a:pt x="643" y="81"/>
                      <a:pt x="643" y="141"/>
                    </a:cubicBezTo>
                    <a:cubicBezTo>
                      <a:pt x="643" y="177"/>
                      <a:pt x="664" y="193"/>
                      <a:pt x="690" y="193"/>
                    </a:cubicBezTo>
                    <a:cubicBezTo>
                      <a:pt x="698" y="193"/>
                      <a:pt x="706" y="191"/>
                      <a:pt x="715" y="188"/>
                    </a:cubicBezTo>
                    <a:cubicBezTo>
                      <a:pt x="762" y="153"/>
                      <a:pt x="786" y="105"/>
                      <a:pt x="798" y="57"/>
                    </a:cubicBezTo>
                    <a:cubicBezTo>
                      <a:pt x="798" y="22"/>
                      <a:pt x="779" y="0"/>
                      <a:pt x="750" y="0"/>
                    </a:cubicBezTo>
                    <a:close/>
                    <a:moveTo>
                      <a:pt x="433" y="179"/>
                    </a:moveTo>
                    <a:cubicBezTo>
                      <a:pt x="424" y="179"/>
                      <a:pt x="415" y="182"/>
                      <a:pt x="405" y="188"/>
                    </a:cubicBezTo>
                    <a:cubicBezTo>
                      <a:pt x="357" y="224"/>
                      <a:pt x="334" y="272"/>
                      <a:pt x="322" y="319"/>
                    </a:cubicBezTo>
                    <a:cubicBezTo>
                      <a:pt x="322" y="354"/>
                      <a:pt x="341" y="376"/>
                      <a:pt x="370" y="376"/>
                    </a:cubicBezTo>
                    <a:cubicBezTo>
                      <a:pt x="380" y="376"/>
                      <a:pt x="392" y="373"/>
                      <a:pt x="405" y="367"/>
                    </a:cubicBezTo>
                    <a:cubicBezTo>
                      <a:pt x="441" y="331"/>
                      <a:pt x="476" y="284"/>
                      <a:pt x="476" y="236"/>
                    </a:cubicBezTo>
                    <a:cubicBezTo>
                      <a:pt x="476" y="201"/>
                      <a:pt x="457" y="179"/>
                      <a:pt x="433" y="179"/>
                    </a:cubicBezTo>
                    <a:close/>
                    <a:moveTo>
                      <a:pt x="757" y="355"/>
                    </a:moveTo>
                    <a:cubicBezTo>
                      <a:pt x="745" y="355"/>
                      <a:pt x="730" y="359"/>
                      <a:pt x="715" y="367"/>
                    </a:cubicBezTo>
                    <a:cubicBezTo>
                      <a:pt x="667" y="391"/>
                      <a:pt x="643" y="438"/>
                      <a:pt x="643" y="486"/>
                    </a:cubicBezTo>
                    <a:cubicBezTo>
                      <a:pt x="643" y="527"/>
                      <a:pt x="660" y="545"/>
                      <a:pt x="682" y="545"/>
                    </a:cubicBezTo>
                    <a:cubicBezTo>
                      <a:pt x="692" y="545"/>
                      <a:pt x="703" y="541"/>
                      <a:pt x="715" y="534"/>
                    </a:cubicBezTo>
                    <a:cubicBezTo>
                      <a:pt x="762" y="510"/>
                      <a:pt x="786" y="462"/>
                      <a:pt x="798" y="403"/>
                    </a:cubicBezTo>
                    <a:cubicBezTo>
                      <a:pt x="798" y="371"/>
                      <a:pt x="782" y="355"/>
                      <a:pt x="757" y="355"/>
                    </a:cubicBezTo>
                    <a:close/>
                    <a:moveTo>
                      <a:pt x="105" y="369"/>
                    </a:moveTo>
                    <a:cubicBezTo>
                      <a:pt x="95" y="369"/>
                      <a:pt x="84" y="372"/>
                      <a:pt x="72" y="379"/>
                    </a:cubicBezTo>
                    <a:cubicBezTo>
                      <a:pt x="24" y="414"/>
                      <a:pt x="0" y="462"/>
                      <a:pt x="0" y="510"/>
                    </a:cubicBezTo>
                    <a:cubicBezTo>
                      <a:pt x="0" y="545"/>
                      <a:pt x="19" y="567"/>
                      <a:pt x="44" y="567"/>
                    </a:cubicBezTo>
                    <a:cubicBezTo>
                      <a:pt x="52" y="567"/>
                      <a:pt x="62" y="564"/>
                      <a:pt x="72" y="557"/>
                    </a:cubicBezTo>
                    <a:cubicBezTo>
                      <a:pt x="119" y="534"/>
                      <a:pt x="143" y="474"/>
                      <a:pt x="143" y="426"/>
                    </a:cubicBezTo>
                    <a:cubicBezTo>
                      <a:pt x="143" y="392"/>
                      <a:pt x="130" y="369"/>
                      <a:pt x="105" y="369"/>
                    </a:cubicBezTo>
                    <a:close/>
                    <a:moveTo>
                      <a:pt x="433" y="536"/>
                    </a:moveTo>
                    <a:cubicBezTo>
                      <a:pt x="424" y="536"/>
                      <a:pt x="415" y="539"/>
                      <a:pt x="405" y="545"/>
                    </a:cubicBezTo>
                    <a:cubicBezTo>
                      <a:pt x="357" y="569"/>
                      <a:pt x="334" y="617"/>
                      <a:pt x="322" y="676"/>
                    </a:cubicBezTo>
                    <a:cubicBezTo>
                      <a:pt x="322" y="711"/>
                      <a:pt x="341" y="733"/>
                      <a:pt x="370" y="733"/>
                    </a:cubicBezTo>
                    <a:cubicBezTo>
                      <a:pt x="380" y="733"/>
                      <a:pt x="392" y="730"/>
                      <a:pt x="405" y="724"/>
                    </a:cubicBezTo>
                    <a:cubicBezTo>
                      <a:pt x="441" y="688"/>
                      <a:pt x="476" y="641"/>
                      <a:pt x="476" y="593"/>
                    </a:cubicBezTo>
                    <a:cubicBezTo>
                      <a:pt x="476" y="558"/>
                      <a:pt x="457" y="536"/>
                      <a:pt x="433" y="536"/>
                    </a:cubicBezTo>
                    <a:close/>
                    <a:moveTo>
                      <a:pt x="105" y="727"/>
                    </a:moveTo>
                    <a:cubicBezTo>
                      <a:pt x="95" y="727"/>
                      <a:pt x="84" y="730"/>
                      <a:pt x="72" y="736"/>
                    </a:cubicBezTo>
                    <a:cubicBezTo>
                      <a:pt x="24" y="760"/>
                      <a:pt x="0" y="807"/>
                      <a:pt x="0" y="867"/>
                    </a:cubicBezTo>
                    <a:cubicBezTo>
                      <a:pt x="0" y="902"/>
                      <a:pt x="19" y="924"/>
                      <a:pt x="44" y="924"/>
                    </a:cubicBezTo>
                    <a:cubicBezTo>
                      <a:pt x="52" y="924"/>
                      <a:pt x="62" y="921"/>
                      <a:pt x="72" y="915"/>
                    </a:cubicBezTo>
                    <a:cubicBezTo>
                      <a:pt x="119" y="879"/>
                      <a:pt x="143" y="831"/>
                      <a:pt x="143" y="784"/>
                    </a:cubicBezTo>
                    <a:cubicBezTo>
                      <a:pt x="143" y="749"/>
                      <a:pt x="130" y="727"/>
                      <a:pt x="105"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5"/>
              <p:cNvSpPr/>
              <p:nvPr/>
            </p:nvSpPr>
            <p:spPr>
              <a:xfrm>
                <a:off x="2168390" y="1939862"/>
                <a:ext cx="512871" cy="318936"/>
              </a:xfrm>
              <a:custGeom>
                <a:avLst/>
                <a:gdLst/>
                <a:ahLst/>
                <a:cxnLst/>
                <a:rect l="l" t="t" r="r" b="b"/>
                <a:pathLst>
                  <a:path w="11241" h="6990" extrusionOk="0">
                    <a:moveTo>
                      <a:pt x="11240" y="500"/>
                    </a:moveTo>
                    <a:lnTo>
                      <a:pt x="10371" y="0"/>
                    </a:lnTo>
                    <a:lnTo>
                      <a:pt x="1" y="5989"/>
                    </a:lnTo>
                    <a:lnTo>
                      <a:pt x="1" y="6989"/>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5"/>
              <p:cNvSpPr/>
              <p:nvPr/>
            </p:nvSpPr>
            <p:spPr>
              <a:xfrm>
                <a:off x="2168390" y="3192007"/>
                <a:ext cx="512871" cy="387423"/>
              </a:xfrm>
              <a:custGeom>
                <a:avLst/>
                <a:gdLst/>
                <a:ahLst/>
                <a:cxnLst/>
                <a:rect l="l" t="t" r="r" b="b"/>
                <a:pathLst>
                  <a:path w="11241" h="8491" extrusionOk="0">
                    <a:moveTo>
                      <a:pt x="1" y="6490"/>
                    </a:moveTo>
                    <a:lnTo>
                      <a:pt x="1" y="8490"/>
                    </a:lnTo>
                    <a:lnTo>
                      <a:pt x="11240" y="2001"/>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5"/>
              <p:cNvSpPr/>
              <p:nvPr/>
            </p:nvSpPr>
            <p:spPr>
              <a:xfrm>
                <a:off x="2200466" y="3366394"/>
                <a:ext cx="221646" cy="169004"/>
              </a:xfrm>
              <a:custGeom>
                <a:avLst/>
                <a:gdLst/>
                <a:ahLst/>
                <a:cxnLst/>
                <a:rect l="l" t="t" r="r" b="b"/>
                <a:pathLst>
                  <a:path w="4858" h="3704" extrusionOk="0">
                    <a:moveTo>
                      <a:pt x="0" y="2799"/>
                    </a:moveTo>
                    <a:lnTo>
                      <a:pt x="0" y="3704"/>
                    </a:lnTo>
                    <a:lnTo>
                      <a:pt x="4858" y="906"/>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5"/>
              <p:cNvSpPr/>
              <p:nvPr/>
            </p:nvSpPr>
            <p:spPr>
              <a:xfrm>
                <a:off x="2453059" y="3303930"/>
                <a:ext cx="65791" cy="95681"/>
              </a:xfrm>
              <a:custGeom>
                <a:avLst/>
                <a:gdLst/>
                <a:ahLst/>
                <a:cxnLst/>
                <a:rect l="l" t="t" r="r" b="b"/>
                <a:pathLst>
                  <a:path w="1442" h="2097" extrusionOk="0">
                    <a:moveTo>
                      <a:pt x="1441" y="1"/>
                    </a:moveTo>
                    <a:lnTo>
                      <a:pt x="1" y="834"/>
                    </a:lnTo>
                    <a:lnTo>
                      <a:pt x="1" y="2096"/>
                    </a:lnTo>
                    <a:lnTo>
                      <a:pt x="1441" y="1263"/>
                    </a:lnTo>
                    <a:lnTo>
                      <a:pt x="14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5"/>
              <p:cNvSpPr/>
              <p:nvPr/>
            </p:nvSpPr>
            <p:spPr>
              <a:xfrm>
                <a:off x="2539979" y="3225725"/>
                <a:ext cx="128799" cy="118997"/>
              </a:xfrm>
              <a:custGeom>
                <a:avLst/>
                <a:gdLst/>
                <a:ahLst/>
                <a:cxnLst/>
                <a:rect l="l" t="t" r="r" b="b"/>
                <a:pathLst>
                  <a:path w="2823" h="2608" extrusionOk="0">
                    <a:moveTo>
                      <a:pt x="1" y="1631"/>
                    </a:moveTo>
                    <a:lnTo>
                      <a:pt x="1" y="2608"/>
                    </a:lnTo>
                    <a:lnTo>
                      <a:pt x="2822" y="988"/>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5"/>
              <p:cNvSpPr/>
              <p:nvPr/>
            </p:nvSpPr>
            <p:spPr>
              <a:xfrm>
                <a:off x="2553575" y="3243109"/>
                <a:ext cx="104892" cy="86966"/>
              </a:xfrm>
              <a:custGeom>
                <a:avLst/>
                <a:gdLst/>
                <a:ahLst/>
                <a:cxnLst/>
                <a:rect l="l" t="t" r="r" b="b"/>
                <a:pathLst>
                  <a:path w="2299" h="1906" extrusionOk="0">
                    <a:moveTo>
                      <a:pt x="2298" y="0"/>
                    </a:moveTo>
                    <a:lnTo>
                      <a:pt x="2024" y="155"/>
                    </a:lnTo>
                    <a:lnTo>
                      <a:pt x="2024" y="393"/>
                    </a:lnTo>
                    <a:lnTo>
                      <a:pt x="2298" y="226"/>
                    </a:lnTo>
                    <a:lnTo>
                      <a:pt x="2298" y="0"/>
                    </a:lnTo>
                    <a:close/>
                    <a:moveTo>
                      <a:pt x="1893" y="238"/>
                    </a:moveTo>
                    <a:lnTo>
                      <a:pt x="1620" y="393"/>
                    </a:lnTo>
                    <a:lnTo>
                      <a:pt x="1620" y="631"/>
                    </a:lnTo>
                    <a:lnTo>
                      <a:pt x="1893" y="476"/>
                    </a:lnTo>
                    <a:lnTo>
                      <a:pt x="1893" y="238"/>
                    </a:lnTo>
                    <a:close/>
                    <a:moveTo>
                      <a:pt x="2298" y="345"/>
                    </a:moveTo>
                    <a:lnTo>
                      <a:pt x="2024" y="500"/>
                    </a:lnTo>
                    <a:lnTo>
                      <a:pt x="2024" y="750"/>
                    </a:lnTo>
                    <a:lnTo>
                      <a:pt x="2298" y="584"/>
                    </a:lnTo>
                    <a:lnTo>
                      <a:pt x="2298" y="345"/>
                    </a:lnTo>
                    <a:close/>
                    <a:moveTo>
                      <a:pt x="1489" y="464"/>
                    </a:moveTo>
                    <a:lnTo>
                      <a:pt x="1215" y="619"/>
                    </a:lnTo>
                    <a:lnTo>
                      <a:pt x="1215" y="857"/>
                    </a:lnTo>
                    <a:lnTo>
                      <a:pt x="1489" y="703"/>
                    </a:lnTo>
                    <a:lnTo>
                      <a:pt x="1489" y="464"/>
                    </a:lnTo>
                    <a:close/>
                    <a:moveTo>
                      <a:pt x="1893" y="572"/>
                    </a:moveTo>
                    <a:lnTo>
                      <a:pt x="1620" y="738"/>
                    </a:lnTo>
                    <a:lnTo>
                      <a:pt x="1620" y="976"/>
                    </a:lnTo>
                    <a:lnTo>
                      <a:pt x="1893" y="810"/>
                    </a:lnTo>
                    <a:lnTo>
                      <a:pt x="1893" y="572"/>
                    </a:lnTo>
                    <a:close/>
                    <a:moveTo>
                      <a:pt x="1084" y="703"/>
                    </a:moveTo>
                    <a:lnTo>
                      <a:pt x="810" y="857"/>
                    </a:lnTo>
                    <a:lnTo>
                      <a:pt x="810" y="1095"/>
                    </a:lnTo>
                    <a:lnTo>
                      <a:pt x="1084" y="941"/>
                    </a:lnTo>
                    <a:lnTo>
                      <a:pt x="1084" y="703"/>
                    </a:lnTo>
                    <a:close/>
                    <a:moveTo>
                      <a:pt x="1489" y="810"/>
                    </a:moveTo>
                    <a:lnTo>
                      <a:pt x="1215" y="965"/>
                    </a:lnTo>
                    <a:lnTo>
                      <a:pt x="1215" y="1203"/>
                    </a:lnTo>
                    <a:lnTo>
                      <a:pt x="1489" y="1048"/>
                    </a:lnTo>
                    <a:lnTo>
                      <a:pt x="1489" y="810"/>
                    </a:lnTo>
                    <a:close/>
                    <a:moveTo>
                      <a:pt x="679" y="929"/>
                    </a:moveTo>
                    <a:lnTo>
                      <a:pt x="405" y="1084"/>
                    </a:lnTo>
                    <a:lnTo>
                      <a:pt x="405" y="1322"/>
                    </a:lnTo>
                    <a:lnTo>
                      <a:pt x="679" y="1167"/>
                    </a:lnTo>
                    <a:lnTo>
                      <a:pt x="679" y="929"/>
                    </a:lnTo>
                    <a:close/>
                    <a:moveTo>
                      <a:pt x="1084" y="1048"/>
                    </a:moveTo>
                    <a:lnTo>
                      <a:pt x="810" y="1203"/>
                    </a:lnTo>
                    <a:lnTo>
                      <a:pt x="810" y="1441"/>
                    </a:lnTo>
                    <a:lnTo>
                      <a:pt x="1084" y="1274"/>
                    </a:lnTo>
                    <a:lnTo>
                      <a:pt x="1084" y="1048"/>
                    </a:lnTo>
                    <a:close/>
                    <a:moveTo>
                      <a:pt x="274" y="1167"/>
                    </a:moveTo>
                    <a:lnTo>
                      <a:pt x="0" y="1322"/>
                    </a:lnTo>
                    <a:lnTo>
                      <a:pt x="0" y="1560"/>
                    </a:lnTo>
                    <a:lnTo>
                      <a:pt x="274" y="1405"/>
                    </a:lnTo>
                    <a:lnTo>
                      <a:pt x="274" y="1167"/>
                    </a:lnTo>
                    <a:close/>
                    <a:moveTo>
                      <a:pt x="679" y="1274"/>
                    </a:moveTo>
                    <a:lnTo>
                      <a:pt x="405" y="1429"/>
                    </a:lnTo>
                    <a:lnTo>
                      <a:pt x="405" y="1667"/>
                    </a:lnTo>
                    <a:lnTo>
                      <a:pt x="679" y="1512"/>
                    </a:lnTo>
                    <a:lnTo>
                      <a:pt x="679" y="1274"/>
                    </a:lnTo>
                    <a:close/>
                    <a:moveTo>
                      <a:pt x="274" y="1500"/>
                    </a:moveTo>
                    <a:lnTo>
                      <a:pt x="0" y="1667"/>
                    </a:lnTo>
                    <a:lnTo>
                      <a:pt x="0" y="1905"/>
                    </a:lnTo>
                    <a:lnTo>
                      <a:pt x="274" y="1738"/>
                    </a:lnTo>
                    <a:lnTo>
                      <a:pt x="274" y="150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5"/>
              <p:cNvSpPr/>
              <p:nvPr/>
            </p:nvSpPr>
            <p:spPr>
              <a:xfrm>
                <a:off x="2467751" y="3333633"/>
                <a:ext cx="36409" cy="41932"/>
              </a:xfrm>
              <a:custGeom>
                <a:avLst/>
                <a:gdLst/>
                <a:ahLst/>
                <a:cxnLst/>
                <a:rect l="l" t="t" r="r" b="b"/>
                <a:pathLst>
                  <a:path w="798" h="919" extrusionOk="0">
                    <a:moveTo>
                      <a:pt x="746" y="0"/>
                    </a:moveTo>
                    <a:cubicBezTo>
                      <a:pt x="736" y="0"/>
                      <a:pt x="726" y="2"/>
                      <a:pt x="715" y="4"/>
                    </a:cubicBezTo>
                    <a:cubicBezTo>
                      <a:pt x="667" y="40"/>
                      <a:pt x="643" y="88"/>
                      <a:pt x="643" y="135"/>
                    </a:cubicBezTo>
                    <a:cubicBezTo>
                      <a:pt x="643" y="170"/>
                      <a:pt x="662" y="192"/>
                      <a:pt x="686" y="192"/>
                    </a:cubicBezTo>
                    <a:cubicBezTo>
                      <a:pt x="695" y="192"/>
                      <a:pt x="705" y="189"/>
                      <a:pt x="715" y="183"/>
                    </a:cubicBezTo>
                    <a:cubicBezTo>
                      <a:pt x="762" y="159"/>
                      <a:pt x="786" y="112"/>
                      <a:pt x="798" y="52"/>
                    </a:cubicBezTo>
                    <a:cubicBezTo>
                      <a:pt x="798" y="16"/>
                      <a:pt x="777" y="0"/>
                      <a:pt x="746" y="0"/>
                    </a:cubicBezTo>
                    <a:close/>
                    <a:moveTo>
                      <a:pt x="433" y="186"/>
                    </a:moveTo>
                    <a:cubicBezTo>
                      <a:pt x="424" y="186"/>
                      <a:pt x="415" y="189"/>
                      <a:pt x="405" y="195"/>
                    </a:cubicBezTo>
                    <a:cubicBezTo>
                      <a:pt x="357" y="219"/>
                      <a:pt x="334" y="266"/>
                      <a:pt x="322" y="326"/>
                    </a:cubicBezTo>
                    <a:cubicBezTo>
                      <a:pt x="322" y="362"/>
                      <a:pt x="342" y="378"/>
                      <a:pt x="374" y="378"/>
                    </a:cubicBezTo>
                    <a:cubicBezTo>
                      <a:pt x="383" y="378"/>
                      <a:pt x="394" y="376"/>
                      <a:pt x="405" y="374"/>
                    </a:cubicBezTo>
                    <a:cubicBezTo>
                      <a:pt x="441" y="338"/>
                      <a:pt x="476" y="290"/>
                      <a:pt x="476" y="243"/>
                    </a:cubicBezTo>
                    <a:cubicBezTo>
                      <a:pt x="476" y="208"/>
                      <a:pt x="457" y="186"/>
                      <a:pt x="433" y="186"/>
                    </a:cubicBezTo>
                    <a:close/>
                    <a:moveTo>
                      <a:pt x="750" y="352"/>
                    </a:moveTo>
                    <a:cubicBezTo>
                      <a:pt x="739" y="352"/>
                      <a:pt x="727" y="355"/>
                      <a:pt x="715" y="362"/>
                    </a:cubicBezTo>
                    <a:cubicBezTo>
                      <a:pt x="667" y="397"/>
                      <a:pt x="643" y="445"/>
                      <a:pt x="643" y="493"/>
                    </a:cubicBezTo>
                    <a:cubicBezTo>
                      <a:pt x="643" y="527"/>
                      <a:pt x="662" y="550"/>
                      <a:pt x="686" y="550"/>
                    </a:cubicBezTo>
                    <a:cubicBezTo>
                      <a:pt x="695" y="550"/>
                      <a:pt x="705" y="547"/>
                      <a:pt x="715" y="540"/>
                    </a:cubicBezTo>
                    <a:cubicBezTo>
                      <a:pt x="762" y="505"/>
                      <a:pt x="786" y="457"/>
                      <a:pt x="798" y="409"/>
                    </a:cubicBezTo>
                    <a:cubicBezTo>
                      <a:pt x="798" y="374"/>
                      <a:pt x="779" y="352"/>
                      <a:pt x="750" y="352"/>
                    </a:cubicBezTo>
                    <a:close/>
                    <a:moveTo>
                      <a:pt x="105" y="376"/>
                    </a:moveTo>
                    <a:cubicBezTo>
                      <a:pt x="95" y="376"/>
                      <a:pt x="84" y="379"/>
                      <a:pt x="72" y="385"/>
                    </a:cubicBezTo>
                    <a:cubicBezTo>
                      <a:pt x="24" y="409"/>
                      <a:pt x="0" y="457"/>
                      <a:pt x="0" y="516"/>
                    </a:cubicBezTo>
                    <a:cubicBezTo>
                      <a:pt x="0" y="542"/>
                      <a:pt x="19" y="562"/>
                      <a:pt x="42" y="562"/>
                    </a:cubicBezTo>
                    <a:cubicBezTo>
                      <a:pt x="52" y="562"/>
                      <a:pt x="62" y="559"/>
                      <a:pt x="72" y="552"/>
                    </a:cubicBezTo>
                    <a:cubicBezTo>
                      <a:pt x="119" y="528"/>
                      <a:pt x="143" y="481"/>
                      <a:pt x="143" y="433"/>
                    </a:cubicBezTo>
                    <a:cubicBezTo>
                      <a:pt x="143" y="398"/>
                      <a:pt x="130" y="376"/>
                      <a:pt x="105" y="376"/>
                    </a:cubicBezTo>
                    <a:close/>
                    <a:moveTo>
                      <a:pt x="434" y="543"/>
                    </a:moveTo>
                    <a:cubicBezTo>
                      <a:pt x="425" y="543"/>
                      <a:pt x="415" y="545"/>
                      <a:pt x="405" y="552"/>
                    </a:cubicBezTo>
                    <a:cubicBezTo>
                      <a:pt x="357" y="576"/>
                      <a:pt x="334" y="624"/>
                      <a:pt x="322" y="671"/>
                    </a:cubicBezTo>
                    <a:cubicBezTo>
                      <a:pt x="322" y="706"/>
                      <a:pt x="341" y="728"/>
                      <a:pt x="370" y="728"/>
                    </a:cubicBezTo>
                    <a:cubicBezTo>
                      <a:pt x="380" y="728"/>
                      <a:pt x="392" y="725"/>
                      <a:pt x="405" y="719"/>
                    </a:cubicBezTo>
                    <a:cubicBezTo>
                      <a:pt x="453" y="695"/>
                      <a:pt x="476" y="647"/>
                      <a:pt x="476" y="588"/>
                    </a:cubicBezTo>
                    <a:cubicBezTo>
                      <a:pt x="476" y="562"/>
                      <a:pt x="458" y="543"/>
                      <a:pt x="434" y="543"/>
                    </a:cubicBezTo>
                    <a:close/>
                    <a:moveTo>
                      <a:pt x="111" y="731"/>
                    </a:moveTo>
                    <a:cubicBezTo>
                      <a:pt x="101" y="731"/>
                      <a:pt x="87" y="735"/>
                      <a:pt x="72" y="743"/>
                    </a:cubicBezTo>
                    <a:cubicBezTo>
                      <a:pt x="24" y="766"/>
                      <a:pt x="0" y="814"/>
                      <a:pt x="0" y="862"/>
                    </a:cubicBezTo>
                    <a:cubicBezTo>
                      <a:pt x="0" y="897"/>
                      <a:pt x="19" y="919"/>
                      <a:pt x="44" y="919"/>
                    </a:cubicBezTo>
                    <a:cubicBezTo>
                      <a:pt x="52" y="919"/>
                      <a:pt x="62" y="916"/>
                      <a:pt x="72" y="909"/>
                    </a:cubicBezTo>
                    <a:cubicBezTo>
                      <a:pt x="119" y="886"/>
                      <a:pt x="143" y="838"/>
                      <a:pt x="143" y="778"/>
                    </a:cubicBezTo>
                    <a:cubicBezTo>
                      <a:pt x="143" y="747"/>
                      <a:pt x="132" y="731"/>
                      <a:pt x="111" y="73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5"/>
              <p:cNvSpPr/>
              <p:nvPr/>
            </p:nvSpPr>
            <p:spPr>
              <a:xfrm>
                <a:off x="2168390" y="3169741"/>
                <a:ext cx="512871" cy="318389"/>
              </a:xfrm>
              <a:custGeom>
                <a:avLst/>
                <a:gdLst/>
                <a:ahLst/>
                <a:cxnLst/>
                <a:rect l="l" t="t" r="r" b="b"/>
                <a:pathLst>
                  <a:path w="11241" h="6978" extrusionOk="0">
                    <a:moveTo>
                      <a:pt x="11240" y="489"/>
                    </a:moveTo>
                    <a:lnTo>
                      <a:pt x="10371" y="1"/>
                    </a:lnTo>
                    <a:lnTo>
                      <a:pt x="1" y="5990"/>
                    </a:lnTo>
                    <a:lnTo>
                      <a:pt x="1" y="6978"/>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5"/>
              <p:cNvSpPr/>
              <p:nvPr/>
            </p:nvSpPr>
            <p:spPr>
              <a:xfrm>
                <a:off x="2168390" y="3055673"/>
                <a:ext cx="512871" cy="387377"/>
              </a:xfrm>
              <a:custGeom>
                <a:avLst/>
                <a:gdLst/>
                <a:ahLst/>
                <a:cxnLst/>
                <a:rect l="l" t="t" r="r" b="b"/>
                <a:pathLst>
                  <a:path w="11241" h="8490" extrusionOk="0">
                    <a:moveTo>
                      <a:pt x="1" y="6489"/>
                    </a:moveTo>
                    <a:lnTo>
                      <a:pt x="1" y="8490"/>
                    </a:lnTo>
                    <a:lnTo>
                      <a:pt x="11240" y="2001"/>
                    </a:lnTo>
                    <a:lnTo>
                      <a:pt x="1124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5"/>
              <p:cNvSpPr/>
              <p:nvPr/>
            </p:nvSpPr>
            <p:spPr>
              <a:xfrm>
                <a:off x="2200466" y="3230060"/>
                <a:ext cx="221646" cy="169004"/>
              </a:xfrm>
              <a:custGeom>
                <a:avLst/>
                <a:gdLst/>
                <a:ahLst/>
                <a:cxnLst/>
                <a:rect l="l" t="t" r="r" b="b"/>
                <a:pathLst>
                  <a:path w="4858" h="3704" extrusionOk="0">
                    <a:moveTo>
                      <a:pt x="0" y="2798"/>
                    </a:moveTo>
                    <a:lnTo>
                      <a:pt x="0" y="3703"/>
                    </a:lnTo>
                    <a:lnTo>
                      <a:pt x="4858" y="905"/>
                    </a:lnTo>
                    <a:lnTo>
                      <a:pt x="4858" y="0"/>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5"/>
              <p:cNvSpPr/>
              <p:nvPr/>
            </p:nvSpPr>
            <p:spPr>
              <a:xfrm>
                <a:off x="2453059" y="3167596"/>
                <a:ext cx="65791" cy="95088"/>
              </a:xfrm>
              <a:custGeom>
                <a:avLst/>
                <a:gdLst/>
                <a:ahLst/>
                <a:cxnLst/>
                <a:rect l="l" t="t" r="r" b="b"/>
                <a:pathLst>
                  <a:path w="1442" h="2084" extrusionOk="0">
                    <a:moveTo>
                      <a:pt x="1441" y="0"/>
                    </a:moveTo>
                    <a:lnTo>
                      <a:pt x="1" y="834"/>
                    </a:lnTo>
                    <a:lnTo>
                      <a:pt x="1" y="2084"/>
                    </a:lnTo>
                    <a:lnTo>
                      <a:pt x="1441" y="1250"/>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5"/>
              <p:cNvSpPr/>
              <p:nvPr/>
            </p:nvSpPr>
            <p:spPr>
              <a:xfrm>
                <a:off x="2539979" y="3089346"/>
                <a:ext cx="128799" cy="119042"/>
              </a:xfrm>
              <a:custGeom>
                <a:avLst/>
                <a:gdLst/>
                <a:ahLst/>
                <a:cxnLst/>
                <a:rect l="l" t="t" r="r" b="b"/>
                <a:pathLst>
                  <a:path w="2823" h="2609" extrusionOk="0">
                    <a:moveTo>
                      <a:pt x="1" y="1632"/>
                    </a:moveTo>
                    <a:lnTo>
                      <a:pt x="1" y="2608"/>
                    </a:lnTo>
                    <a:lnTo>
                      <a:pt x="2822" y="977"/>
                    </a:lnTo>
                    <a:lnTo>
                      <a:pt x="2822"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5"/>
              <p:cNvSpPr/>
              <p:nvPr/>
            </p:nvSpPr>
            <p:spPr>
              <a:xfrm>
                <a:off x="2553575" y="3106182"/>
                <a:ext cx="104892" cy="87514"/>
              </a:xfrm>
              <a:custGeom>
                <a:avLst/>
                <a:gdLst/>
                <a:ahLst/>
                <a:cxnLst/>
                <a:rect l="l" t="t" r="r" b="b"/>
                <a:pathLst>
                  <a:path w="2299" h="1918" extrusionOk="0">
                    <a:moveTo>
                      <a:pt x="2298" y="1"/>
                    </a:moveTo>
                    <a:lnTo>
                      <a:pt x="2024" y="167"/>
                    </a:lnTo>
                    <a:lnTo>
                      <a:pt x="2024" y="406"/>
                    </a:lnTo>
                    <a:lnTo>
                      <a:pt x="2298" y="239"/>
                    </a:lnTo>
                    <a:lnTo>
                      <a:pt x="2298" y="1"/>
                    </a:lnTo>
                    <a:close/>
                    <a:moveTo>
                      <a:pt x="1893" y="239"/>
                    </a:moveTo>
                    <a:lnTo>
                      <a:pt x="1620" y="394"/>
                    </a:lnTo>
                    <a:lnTo>
                      <a:pt x="1620" y="632"/>
                    </a:lnTo>
                    <a:lnTo>
                      <a:pt x="1893" y="477"/>
                    </a:lnTo>
                    <a:lnTo>
                      <a:pt x="1893" y="239"/>
                    </a:lnTo>
                    <a:close/>
                    <a:moveTo>
                      <a:pt x="2298" y="358"/>
                    </a:moveTo>
                    <a:lnTo>
                      <a:pt x="2024" y="513"/>
                    </a:lnTo>
                    <a:lnTo>
                      <a:pt x="2024" y="751"/>
                    </a:lnTo>
                    <a:lnTo>
                      <a:pt x="2298" y="596"/>
                    </a:lnTo>
                    <a:lnTo>
                      <a:pt x="2298" y="358"/>
                    </a:lnTo>
                    <a:close/>
                    <a:moveTo>
                      <a:pt x="1489" y="477"/>
                    </a:moveTo>
                    <a:lnTo>
                      <a:pt x="1215" y="632"/>
                    </a:lnTo>
                    <a:lnTo>
                      <a:pt x="1215" y="870"/>
                    </a:lnTo>
                    <a:lnTo>
                      <a:pt x="1489" y="715"/>
                    </a:lnTo>
                    <a:lnTo>
                      <a:pt x="1489" y="477"/>
                    </a:lnTo>
                    <a:close/>
                    <a:moveTo>
                      <a:pt x="1893" y="584"/>
                    </a:moveTo>
                    <a:lnTo>
                      <a:pt x="1620" y="751"/>
                    </a:lnTo>
                    <a:lnTo>
                      <a:pt x="1620" y="989"/>
                    </a:lnTo>
                    <a:lnTo>
                      <a:pt x="1893" y="822"/>
                    </a:lnTo>
                    <a:lnTo>
                      <a:pt x="1893" y="584"/>
                    </a:lnTo>
                    <a:close/>
                    <a:moveTo>
                      <a:pt x="1084" y="703"/>
                    </a:moveTo>
                    <a:lnTo>
                      <a:pt x="810" y="858"/>
                    </a:lnTo>
                    <a:lnTo>
                      <a:pt x="810" y="1096"/>
                    </a:lnTo>
                    <a:lnTo>
                      <a:pt x="1084" y="941"/>
                    </a:lnTo>
                    <a:lnTo>
                      <a:pt x="1084" y="703"/>
                    </a:lnTo>
                    <a:close/>
                    <a:moveTo>
                      <a:pt x="1489" y="822"/>
                    </a:moveTo>
                    <a:lnTo>
                      <a:pt x="1215" y="977"/>
                    </a:lnTo>
                    <a:lnTo>
                      <a:pt x="1215" y="1215"/>
                    </a:lnTo>
                    <a:lnTo>
                      <a:pt x="1489" y="1060"/>
                    </a:lnTo>
                    <a:lnTo>
                      <a:pt x="1489" y="822"/>
                    </a:lnTo>
                    <a:close/>
                    <a:moveTo>
                      <a:pt x="679" y="941"/>
                    </a:moveTo>
                    <a:lnTo>
                      <a:pt x="405" y="1096"/>
                    </a:lnTo>
                    <a:lnTo>
                      <a:pt x="405" y="1334"/>
                    </a:lnTo>
                    <a:lnTo>
                      <a:pt x="679" y="1179"/>
                    </a:lnTo>
                    <a:lnTo>
                      <a:pt x="679" y="941"/>
                    </a:lnTo>
                    <a:close/>
                    <a:moveTo>
                      <a:pt x="1084" y="1048"/>
                    </a:moveTo>
                    <a:lnTo>
                      <a:pt x="810" y="1215"/>
                    </a:lnTo>
                    <a:lnTo>
                      <a:pt x="810" y="1453"/>
                    </a:lnTo>
                    <a:lnTo>
                      <a:pt x="1084" y="1287"/>
                    </a:lnTo>
                    <a:lnTo>
                      <a:pt x="1084" y="1048"/>
                    </a:lnTo>
                    <a:close/>
                    <a:moveTo>
                      <a:pt x="274" y="1168"/>
                    </a:moveTo>
                    <a:lnTo>
                      <a:pt x="0" y="1322"/>
                    </a:lnTo>
                    <a:lnTo>
                      <a:pt x="0" y="1560"/>
                    </a:lnTo>
                    <a:lnTo>
                      <a:pt x="274" y="1406"/>
                    </a:lnTo>
                    <a:lnTo>
                      <a:pt x="274" y="1168"/>
                    </a:lnTo>
                    <a:close/>
                    <a:moveTo>
                      <a:pt x="679" y="1287"/>
                    </a:moveTo>
                    <a:lnTo>
                      <a:pt x="405" y="1441"/>
                    </a:lnTo>
                    <a:lnTo>
                      <a:pt x="405" y="1680"/>
                    </a:lnTo>
                    <a:lnTo>
                      <a:pt x="679" y="1525"/>
                    </a:lnTo>
                    <a:lnTo>
                      <a:pt x="679" y="1287"/>
                    </a:lnTo>
                    <a:close/>
                    <a:moveTo>
                      <a:pt x="274" y="1513"/>
                    </a:moveTo>
                    <a:lnTo>
                      <a:pt x="0" y="1680"/>
                    </a:lnTo>
                    <a:lnTo>
                      <a:pt x="0" y="1918"/>
                    </a:lnTo>
                    <a:lnTo>
                      <a:pt x="274" y="1751"/>
                    </a:lnTo>
                    <a:lnTo>
                      <a:pt x="274" y="151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5"/>
              <p:cNvSpPr/>
              <p:nvPr/>
            </p:nvSpPr>
            <p:spPr>
              <a:xfrm>
                <a:off x="2467751" y="3197026"/>
                <a:ext cx="36409" cy="42205"/>
              </a:xfrm>
              <a:custGeom>
                <a:avLst/>
                <a:gdLst/>
                <a:ahLst/>
                <a:cxnLst/>
                <a:rect l="l" t="t" r="r" b="b"/>
                <a:pathLst>
                  <a:path w="798" h="925" extrusionOk="0">
                    <a:moveTo>
                      <a:pt x="750" y="1"/>
                    </a:moveTo>
                    <a:cubicBezTo>
                      <a:pt x="739" y="1"/>
                      <a:pt x="727" y="4"/>
                      <a:pt x="715" y="10"/>
                    </a:cubicBezTo>
                    <a:cubicBezTo>
                      <a:pt x="667" y="34"/>
                      <a:pt x="643" y="81"/>
                      <a:pt x="643" y="141"/>
                    </a:cubicBezTo>
                    <a:cubicBezTo>
                      <a:pt x="643" y="176"/>
                      <a:pt x="662" y="198"/>
                      <a:pt x="686" y="198"/>
                    </a:cubicBezTo>
                    <a:cubicBezTo>
                      <a:pt x="695" y="198"/>
                      <a:pt x="705" y="195"/>
                      <a:pt x="715" y="189"/>
                    </a:cubicBezTo>
                    <a:cubicBezTo>
                      <a:pt x="762" y="153"/>
                      <a:pt x="786" y="105"/>
                      <a:pt x="798" y="58"/>
                    </a:cubicBezTo>
                    <a:cubicBezTo>
                      <a:pt x="798" y="23"/>
                      <a:pt x="779" y="1"/>
                      <a:pt x="750" y="1"/>
                    </a:cubicBezTo>
                    <a:close/>
                    <a:moveTo>
                      <a:pt x="433" y="179"/>
                    </a:moveTo>
                    <a:cubicBezTo>
                      <a:pt x="424" y="179"/>
                      <a:pt x="415" y="182"/>
                      <a:pt x="405" y="189"/>
                    </a:cubicBezTo>
                    <a:cubicBezTo>
                      <a:pt x="357" y="224"/>
                      <a:pt x="334" y="272"/>
                      <a:pt x="322" y="320"/>
                    </a:cubicBezTo>
                    <a:cubicBezTo>
                      <a:pt x="322" y="354"/>
                      <a:pt x="341" y="377"/>
                      <a:pt x="370" y="377"/>
                    </a:cubicBezTo>
                    <a:cubicBezTo>
                      <a:pt x="380" y="377"/>
                      <a:pt x="392" y="374"/>
                      <a:pt x="405" y="367"/>
                    </a:cubicBezTo>
                    <a:cubicBezTo>
                      <a:pt x="453" y="343"/>
                      <a:pt x="476" y="296"/>
                      <a:pt x="476" y="236"/>
                    </a:cubicBezTo>
                    <a:cubicBezTo>
                      <a:pt x="476" y="201"/>
                      <a:pt x="457" y="179"/>
                      <a:pt x="433" y="179"/>
                    </a:cubicBezTo>
                    <a:close/>
                    <a:moveTo>
                      <a:pt x="757" y="355"/>
                    </a:moveTo>
                    <a:cubicBezTo>
                      <a:pt x="745" y="355"/>
                      <a:pt x="730" y="359"/>
                      <a:pt x="715" y="367"/>
                    </a:cubicBezTo>
                    <a:cubicBezTo>
                      <a:pt x="667" y="391"/>
                      <a:pt x="643" y="439"/>
                      <a:pt x="643" y="498"/>
                    </a:cubicBezTo>
                    <a:cubicBezTo>
                      <a:pt x="643" y="530"/>
                      <a:pt x="659" y="546"/>
                      <a:pt x="680" y="546"/>
                    </a:cubicBezTo>
                    <a:cubicBezTo>
                      <a:pt x="691" y="546"/>
                      <a:pt x="703" y="542"/>
                      <a:pt x="715" y="534"/>
                    </a:cubicBezTo>
                    <a:cubicBezTo>
                      <a:pt x="762" y="510"/>
                      <a:pt x="786" y="462"/>
                      <a:pt x="798" y="403"/>
                    </a:cubicBezTo>
                    <a:cubicBezTo>
                      <a:pt x="798" y="371"/>
                      <a:pt x="782" y="355"/>
                      <a:pt x="757" y="355"/>
                    </a:cubicBezTo>
                    <a:close/>
                    <a:moveTo>
                      <a:pt x="105" y="370"/>
                    </a:moveTo>
                    <a:cubicBezTo>
                      <a:pt x="95" y="370"/>
                      <a:pt x="84" y="373"/>
                      <a:pt x="72" y="379"/>
                    </a:cubicBezTo>
                    <a:cubicBezTo>
                      <a:pt x="24" y="415"/>
                      <a:pt x="0" y="462"/>
                      <a:pt x="0" y="510"/>
                    </a:cubicBezTo>
                    <a:cubicBezTo>
                      <a:pt x="0" y="545"/>
                      <a:pt x="19" y="567"/>
                      <a:pt x="44" y="567"/>
                    </a:cubicBezTo>
                    <a:cubicBezTo>
                      <a:pt x="52" y="567"/>
                      <a:pt x="62" y="564"/>
                      <a:pt x="72" y="558"/>
                    </a:cubicBezTo>
                    <a:cubicBezTo>
                      <a:pt x="119" y="534"/>
                      <a:pt x="143" y="474"/>
                      <a:pt x="143" y="427"/>
                    </a:cubicBezTo>
                    <a:cubicBezTo>
                      <a:pt x="143" y="392"/>
                      <a:pt x="130" y="370"/>
                      <a:pt x="105" y="370"/>
                    </a:cubicBezTo>
                    <a:close/>
                    <a:moveTo>
                      <a:pt x="433" y="536"/>
                    </a:moveTo>
                    <a:cubicBezTo>
                      <a:pt x="424" y="536"/>
                      <a:pt x="415" y="539"/>
                      <a:pt x="405" y="546"/>
                    </a:cubicBezTo>
                    <a:cubicBezTo>
                      <a:pt x="357" y="570"/>
                      <a:pt x="334" y="617"/>
                      <a:pt x="322" y="677"/>
                    </a:cubicBezTo>
                    <a:cubicBezTo>
                      <a:pt x="322" y="712"/>
                      <a:pt x="341" y="734"/>
                      <a:pt x="370" y="734"/>
                    </a:cubicBezTo>
                    <a:cubicBezTo>
                      <a:pt x="380" y="734"/>
                      <a:pt x="392" y="731"/>
                      <a:pt x="405" y="724"/>
                    </a:cubicBezTo>
                    <a:cubicBezTo>
                      <a:pt x="453" y="689"/>
                      <a:pt x="476" y="641"/>
                      <a:pt x="476" y="593"/>
                    </a:cubicBezTo>
                    <a:cubicBezTo>
                      <a:pt x="476" y="559"/>
                      <a:pt x="457" y="536"/>
                      <a:pt x="433" y="536"/>
                    </a:cubicBezTo>
                    <a:close/>
                    <a:moveTo>
                      <a:pt x="105" y="727"/>
                    </a:moveTo>
                    <a:cubicBezTo>
                      <a:pt x="95" y="727"/>
                      <a:pt x="84" y="730"/>
                      <a:pt x="72" y="736"/>
                    </a:cubicBezTo>
                    <a:cubicBezTo>
                      <a:pt x="24" y="760"/>
                      <a:pt x="0" y="808"/>
                      <a:pt x="0" y="867"/>
                    </a:cubicBezTo>
                    <a:cubicBezTo>
                      <a:pt x="0" y="902"/>
                      <a:pt x="19" y="924"/>
                      <a:pt x="44" y="924"/>
                    </a:cubicBezTo>
                    <a:cubicBezTo>
                      <a:pt x="52" y="924"/>
                      <a:pt x="62" y="921"/>
                      <a:pt x="72" y="915"/>
                    </a:cubicBezTo>
                    <a:cubicBezTo>
                      <a:pt x="119" y="879"/>
                      <a:pt x="143" y="832"/>
                      <a:pt x="143" y="784"/>
                    </a:cubicBezTo>
                    <a:cubicBezTo>
                      <a:pt x="143" y="749"/>
                      <a:pt x="130" y="727"/>
                      <a:pt x="105"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5"/>
              <p:cNvSpPr/>
              <p:nvPr/>
            </p:nvSpPr>
            <p:spPr>
              <a:xfrm>
                <a:off x="2168390" y="3032859"/>
                <a:ext cx="512871" cy="318936"/>
              </a:xfrm>
              <a:custGeom>
                <a:avLst/>
                <a:gdLst/>
                <a:ahLst/>
                <a:cxnLst/>
                <a:rect l="l" t="t" r="r" b="b"/>
                <a:pathLst>
                  <a:path w="11241" h="6990" extrusionOk="0">
                    <a:moveTo>
                      <a:pt x="11240" y="500"/>
                    </a:moveTo>
                    <a:lnTo>
                      <a:pt x="10371" y="0"/>
                    </a:lnTo>
                    <a:lnTo>
                      <a:pt x="1" y="5989"/>
                    </a:lnTo>
                    <a:lnTo>
                      <a:pt x="1" y="6989"/>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5"/>
              <p:cNvSpPr/>
              <p:nvPr/>
            </p:nvSpPr>
            <p:spPr>
              <a:xfrm>
                <a:off x="2168390" y="2918792"/>
                <a:ext cx="512871" cy="387377"/>
              </a:xfrm>
              <a:custGeom>
                <a:avLst/>
                <a:gdLst/>
                <a:ahLst/>
                <a:cxnLst/>
                <a:rect l="l" t="t" r="r" b="b"/>
                <a:pathLst>
                  <a:path w="11241" h="8490" extrusionOk="0">
                    <a:moveTo>
                      <a:pt x="1" y="6489"/>
                    </a:moveTo>
                    <a:lnTo>
                      <a:pt x="1" y="8489"/>
                    </a:lnTo>
                    <a:lnTo>
                      <a:pt x="11240" y="2000"/>
                    </a:lnTo>
                    <a:lnTo>
                      <a:pt x="1124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5"/>
              <p:cNvSpPr/>
              <p:nvPr/>
            </p:nvSpPr>
            <p:spPr>
              <a:xfrm>
                <a:off x="2200466" y="3093133"/>
                <a:ext cx="221646" cy="169004"/>
              </a:xfrm>
              <a:custGeom>
                <a:avLst/>
                <a:gdLst/>
                <a:ahLst/>
                <a:cxnLst/>
                <a:rect l="l" t="t" r="r" b="b"/>
                <a:pathLst>
                  <a:path w="4858" h="3704" extrusionOk="0">
                    <a:moveTo>
                      <a:pt x="0" y="2799"/>
                    </a:moveTo>
                    <a:lnTo>
                      <a:pt x="0" y="3704"/>
                    </a:lnTo>
                    <a:lnTo>
                      <a:pt x="4858" y="906"/>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5"/>
              <p:cNvSpPr/>
              <p:nvPr/>
            </p:nvSpPr>
            <p:spPr>
              <a:xfrm>
                <a:off x="2453059" y="3030669"/>
                <a:ext cx="65791" cy="95681"/>
              </a:xfrm>
              <a:custGeom>
                <a:avLst/>
                <a:gdLst/>
                <a:ahLst/>
                <a:cxnLst/>
                <a:rect l="l" t="t" r="r" b="b"/>
                <a:pathLst>
                  <a:path w="1442" h="2097" extrusionOk="0">
                    <a:moveTo>
                      <a:pt x="1441" y="1"/>
                    </a:moveTo>
                    <a:lnTo>
                      <a:pt x="1" y="834"/>
                    </a:lnTo>
                    <a:lnTo>
                      <a:pt x="1" y="2096"/>
                    </a:lnTo>
                    <a:lnTo>
                      <a:pt x="1441" y="1263"/>
                    </a:lnTo>
                    <a:lnTo>
                      <a:pt x="14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5"/>
              <p:cNvSpPr/>
              <p:nvPr/>
            </p:nvSpPr>
            <p:spPr>
              <a:xfrm>
                <a:off x="2539979" y="2952464"/>
                <a:ext cx="128799" cy="118997"/>
              </a:xfrm>
              <a:custGeom>
                <a:avLst/>
                <a:gdLst/>
                <a:ahLst/>
                <a:cxnLst/>
                <a:rect l="l" t="t" r="r" b="b"/>
                <a:pathLst>
                  <a:path w="2823" h="2608" extrusionOk="0">
                    <a:moveTo>
                      <a:pt x="1" y="1631"/>
                    </a:moveTo>
                    <a:lnTo>
                      <a:pt x="1" y="2608"/>
                    </a:lnTo>
                    <a:lnTo>
                      <a:pt x="2822" y="977"/>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5"/>
              <p:cNvSpPr/>
              <p:nvPr/>
            </p:nvSpPr>
            <p:spPr>
              <a:xfrm>
                <a:off x="2553575" y="2969848"/>
                <a:ext cx="104892" cy="87514"/>
              </a:xfrm>
              <a:custGeom>
                <a:avLst/>
                <a:gdLst/>
                <a:ahLst/>
                <a:cxnLst/>
                <a:rect l="l" t="t" r="r" b="b"/>
                <a:pathLst>
                  <a:path w="2299" h="1918" extrusionOk="0">
                    <a:moveTo>
                      <a:pt x="2298" y="0"/>
                    </a:moveTo>
                    <a:lnTo>
                      <a:pt x="2024" y="155"/>
                    </a:lnTo>
                    <a:lnTo>
                      <a:pt x="2024" y="393"/>
                    </a:lnTo>
                    <a:lnTo>
                      <a:pt x="2298" y="238"/>
                    </a:lnTo>
                    <a:lnTo>
                      <a:pt x="2298" y="0"/>
                    </a:lnTo>
                    <a:close/>
                    <a:moveTo>
                      <a:pt x="1893" y="238"/>
                    </a:moveTo>
                    <a:lnTo>
                      <a:pt x="1620" y="393"/>
                    </a:lnTo>
                    <a:lnTo>
                      <a:pt x="1620" y="631"/>
                    </a:lnTo>
                    <a:lnTo>
                      <a:pt x="1893" y="477"/>
                    </a:lnTo>
                    <a:lnTo>
                      <a:pt x="1893" y="238"/>
                    </a:lnTo>
                    <a:close/>
                    <a:moveTo>
                      <a:pt x="2298" y="357"/>
                    </a:moveTo>
                    <a:lnTo>
                      <a:pt x="2024" y="512"/>
                    </a:lnTo>
                    <a:lnTo>
                      <a:pt x="2024" y="750"/>
                    </a:lnTo>
                    <a:lnTo>
                      <a:pt x="2298" y="596"/>
                    </a:lnTo>
                    <a:lnTo>
                      <a:pt x="2298" y="357"/>
                    </a:lnTo>
                    <a:close/>
                    <a:moveTo>
                      <a:pt x="1489" y="465"/>
                    </a:moveTo>
                    <a:lnTo>
                      <a:pt x="1215" y="619"/>
                    </a:lnTo>
                    <a:lnTo>
                      <a:pt x="1215" y="858"/>
                    </a:lnTo>
                    <a:lnTo>
                      <a:pt x="1489" y="703"/>
                    </a:lnTo>
                    <a:lnTo>
                      <a:pt x="1489" y="465"/>
                    </a:lnTo>
                    <a:close/>
                    <a:moveTo>
                      <a:pt x="1893" y="584"/>
                    </a:moveTo>
                    <a:lnTo>
                      <a:pt x="1620" y="750"/>
                    </a:lnTo>
                    <a:lnTo>
                      <a:pt x="1620" y="988"/>
                    </a:lnTo>
                    <a:lnTo>
                      <a:pt x="1893" y="822"/>
                    </a:lnTo>
                    <a:lnTo>
                      <a:pt x="1893" y="584"/>
                    </a:lnTo>
                    <a:close/>
                    <a:moveTo>
                      <a:pt x="1084" y="703"/>
                    </a:moveTo>
                    <a:lnTo>
                      <a:pt x="810" y="858"/>
                    </a:lnTo>
                    <a:lnTo>
                      <a:pt x="810" y="1096"/>
                    </a:lnTo>
                    <a:lnTo>
                      <a:pt x="1084" y="941"/>
                    </a:lnTo>
                    <a:lnTo>
                      <a:pt x="1084" y="703"/>
                    </a:lnTo>
                    <a:close/>
                    <a:moveTo>
                      <a:pt x="1489" y="822"/>
                    </a:moveTo>
                    <a:lnTo>
                      <a:pt x="1215" y="977"/>
                    </a:lnTo>
                    <a:lnTo>
                      <a:pt x="1215" y="1215"/>
                    </a:lnTo>
                    <a:lnTo>
                      <a:pt x="1489" y="1060"/>
                    </a:lnTo>
                    <a:lnTo>
                      <a:pt x="1489" y="822"/>
                    </a:lnTo>
                    <a:close/>
                    <a:moveTo>
                      <a:pt x="679" y="929"/>
                    </a:moveTo>
                    <a:lnTo>
                      <a:pt x="405" y="1084"/>
                    </a:lnTo>
                    <a:lnTo>
                      <a:pt x="405" y="1322"/>
                    </a:lnTo>
                    <a:lnTo>
                      <a:pt x="679" y="1167"/>
                    </a:lnTo>
                    <a:lnTo>
                      <a:pt x="679" y="929"/>
                    </a:lnTo>
                    <a:close/>
                    <a:moveTo>
                      <a:pt x="1084" y="1048"/>
                    </a:moveTo>
                    <a:lnTo>
                      <a:pt x="810" y="1215"/>
                    </a:lnTo>
                    <a:lnTo>
                      <a:pt x="810" y="1453"/>
                    </a:lnTo>
                    <a:lnTo>
                      <a:pt x="1084" y="1286"/>
                    </a:lnTo>
                    <a:lnTo>
                      <a:pt x="1084" y="1048"/>
                    </a:lnTo>
                    <a:close/>
                    <a:moveTo>
                      <a:pt x="274" y="1167"/>
                    </a:moveTo>
                    <a:lnTo>
                      <a:pt x="0" y="1322"/>
                    </a:lnTo>
                    <a:lnTo>
                      <a:pt x="0" y="1560"/>
                    </a:lnTo>
                    <a:lnTo>
                      <a:pt x="274" y="1405"/>
                    </a:lnTo>
                    <a:lnTo>
                      <a:pt x="274" y="1167"/>
                    </a:lnTo>
                    <a:close/>
                    <a:moveTo>
                      <a:pt x="679" y="1286"/>
                    </a:moveTo>
                    <a:lnTo>
                      <a:pt x="405" y="1441"/>
                    </a:lnTo>
                    <a:lnTo>
                      <a:pt x="405" y="1679"/>
                    </a:lnTo>
                    <a:lnTo>
                      <a:pt x="679" y="1524"/>
                    </a:lnTo>
                    <a:lnTo>
                      <a:pt x="679" y="1286"/>
                    </a:lnTo>
                    <a:close/>
                    <a:moveTo>
                      <a:pt x="274" y="1512"/>
                    </a:moveTo>
                    <a:lnTo>
                      <a:pt x="0" y="1679"/>
                    </a:lnTo>
                    <a:lnTo>
                      <a:pt x="0" y="1917"/>
                    </a:lnTo>
                    <a:lnTo>
                      <a:pt x="274" y="1750"/>
                    </a:lnTo>
                    <a:lnTo>
                      <a:pt x="274" y="151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5"/>
              <p:cNvSpPr/>
              <p:nvPr/>
            </p:nvSpPr>
            <p:spPr>
              <a:xfrm>
                <a:off x="2467751" y="3060373"/>
                <a:ext cx="36409" cy="42479"/>
              </a:xfrm>
              <a:custGeom>
                <a:avLst/>
                <a:gdLst/>
                <a:ahLst/>
                <a:cxnLst/>
                <a:rect l="l" t="t" r="r" b="b"/>
                <a:pathLst>
                  <a:path w="798" h="931" extrusionOk="0">
                    <a:moveTo>
                      <a:pt x="745" y="0"/>
                    </a:moveTo>
                    <a:cubicBezTo>
                      <a:pt x="735" y="0"/>
                      <a:pt x="725" y="2"/>
                      <a:pt x="715" y="5"/>
                    </a:cubicBezTo>
                    <a:lnTo>
                      <a:pt x="715" y="17"/>
                    </a:lnTo>
                    <a:cubicBezTo>
                      <a:pt x="667" y="40"/>
                      <a:pt x="643" y="88"/>
                      <a:pt x="643" y="147"/>
                    </a:cubicBezTo>
                    <a:cubicBezTo>
                      <a:pt x="643" y="182"/>
                      <a:pt x="662" y="204"/>
                      <a:pt x="686" y="204"/>
                    </a:cubicBezTo>
                    <a:cubicBezTo>
                      <a:pt x="695" y="204"/>
                      <a:pt x="705" y="202"/>
                      <a:pt x="715" y="195"/>
                    </a:cubicBezTo>
                    <a:cubicBezTo>
                      <a:pt x="762" y="159"/>
                      <a:pt x="786" y="112"/>
                      <a:pt x="798" y="64"/>
                    </a:cubicBezTo>
                    <a:cubicBezTo>
                      <a:pt x="798" y="18"/>
                      <a:pt x="776" y="0"/>
                      <a:pt x="745" y="0"/>
                    </a:cubicBezTo>
                    <a:close/>
                    <a:moveTo>
                      <a:pt x="433" y="186"/>
                    </a:moveTo>
                    <a:cubicBezTo>
                      <a:pt x="424" y="186"/>
                      <a:pt x="415" y="189"/>
                      <a:pt x="405" y="195"/>
                    </a:cubicBezTo>
                    <a:cubicBezTo>
                      <a:pt x="357" y="231"/>
                      <a:pt x="334" y="278"/>
                      <a:pt x="322" y="326"/>
                    </a:cubicBezTo>
                    <a:cubicBezTo>
                      <a:pt x="322" y="361"/>
                      <a:pt x="341" y="383"/>
                      <a:pt x="370" y="383"/>
                    </a:cubicBezTo>
                    <a:cubicBezTo>
                      <a:pt x="380" y="383"/>
                      <a:pt x="392" y="380"/>
                      <a:pt x="405" y="374"/>
                    </a:cubicBezTo>
                    <a:cubicBezTo>
                      <a:pt x="453" y="350"/>
                      <a:pt x="476" y="290"/>
                      <a:pt x="476" y="243"/>
                    </a:cubicBezTo>
                    <a:cubicBezTo>
                      <a:pt x="476" y="208"/>
                      <a:pt x="457" y="186"/>
                      <a:pt x="433" y="186"/>
                    </a:cubicBezTo>
                    <a:close/>
                    <a:moveTo>
                      <a:pt x="750" y="352"/>
                    </a:moveTo>
                    <a:cubicBezTo>
                      <a:pt x="739" y="352"/>
                      <a:pt x="727" y="355"/>
                      <a:pt x="715" y="362"/>
                    </a:cubicBezTo>
                    <a:lnTo>
                      <a:pt x="715" y="374"/>
                    </a:lnTo>
                    <a:cubicBezTo>
                      <a:pt x="667" y="398"/>
                      <a:pt x="643" y="445"/>
                      <a:pt x="643" y="505"/>
                    </a:cubicBezTo>
                    <a:cubicBezTo>
                      <a:pt x="643" y="536"/>
                      <a:pt x="659" y="552"/>
                      <a:pt x="680" y="552"/>
                    </a:cubicBezTo>
                    <a:cubicBezTo>
                      <a:pt x="691" y="552"/>
                      <a:pt x="703" y="548"/>
                      <a:pt x="715" y="540"/>
                    </a:cubicBezTo>
                    <a:cubicBezTo>
                      <a:pt x="762" y="517"/>
                      <a:pt x="786" y="469"/>
                      <a:pt x="798" y="409"/>
                    </a:cubicBezTo>
                    <a:cubicBezTo>
                      <a:pt x="798" y="375"/>
                      <a:pt x="779" y="352"/>
                      <a:pt x="750" y="352"/>
                    </a:cubicBezTo>
                    <a:close/>
                    <a:moveTo>
                      <a:pt x="105" y="376"/>
                    </a:moveTo>
                    <a:cubicBezTo>
                      <a:pt x="95" y="376"/>
                      <a:pt x="84" y="379"/>
                      <a:pt x="72" y="386"/>
                    </a:cubicBezTo>
                    <a:cubicBezTo>
                      <a:pt x="24" y="421"/>
                      <a:pt x="0" y="469"/>
                      <a:pt x="0" y="517"/>
                    </a:cubicBezTo>
                    <a:cubicBezTo>
                      <a:pt x="0" y="551"/>
                      <a:pt x="19" y="574"/>
                      <a:pt x="44" y="574"/>
                    </a:cubicBezTo>
                    <a:cubicBezTo>
                      <a:pt x="52" y="574"/>
                      <a:pt x="62" y="571"/>
                      <a:pt x="72" y="564"/>
                    </a:cubicBezTo>
                    <a:cubicBezTo>
                      <a:pt x="119" y="540"/>
                      <a:pt x="143" y="481"/>
                      <a:pt x="143" y="433"/>
                    </a:cubicBezTo>
                    <a:cubicBezTo>
                      <a:pt x="143" y="398"/>
                      <a:pt x="130" y="376"/>
                      <a:pt x="105" y="376"/>
                    </a:cubicBezTo>
                    <a:close/>
                    <a:moveTo>
                      <a:pt x="438" y="541"/>
                    </a:moveTo>
                    <a:cubicBezTo>
                      <a:pt x="428" y="541"/>
                      <a:pt x="416" y="545"/>
                      <a:pt x="405" y="552"/>
                    </a:cubicBezTo>
                    <a:cubicBezTo>
                      <a:pt x="357" y="576"/>
                      <a:pt x="334" y="624"/>
                      <a:pt x="322" y="683"/>
                    </a:cubicBezTo>
                    <a:cubicBezTo>
                      <a:pt x="322" y="718"/>
                      <a:pt x="341" y="740"/>
                      <a:pt x="370" y="740"/>
                    </a:cubicBezTo>
                    <a:cubicBezTo>
                      <a:pt x="380" y="740"/>
                      <a:pt x="392" y="737"/>
                      <a:pt x="405" y="731"/>
                    </a:cubicBezTo>
                    <a:cubicBezTo>
                      <a:pt x="453" y="695"/>
                      <a:pt x="476" y="648"/>
                      <a:pt x="476" y="600"/>
                    </a:cubicBezTo>
                    <a:cubicBezTo>
                      <a:pt x="476" y="559"/>
                      <a:pt x="460" y="541"/>
                      <a:pt x="438" y="541"/>
                    </a:cubicBezTo>
                    <a:close/>
                    <a:moveTo>
                      <a:pt x="100" y="727"/>
                    </a:moveTo>
                    <a:cubicBezTo>
                      <a:pt x="92" y="727"/>
                      <a:pt x="82" y="728"/>
                      <a:pt x="72" y="731"/>
                    </a:cubicBezTo>
                    <a:lnTo>
                      <a:pt x="72" y="743"/>
                    </a:lnTo>
                    <a:cubicBezTo>
                      <a:pt x="24" y="767"/>
                      <a:pt x="0" y="814"/>
                      <a:pt x="0" y="874"/>
                    </a:cubicBezTo>
                    <a:cubicBezTo>
                      <a:pt x="0" y="909"/>
                      <a:pt x="19" y="931"/>
                      <a:pt x="44" y="931"/>
                    </a:cubicBezTo>
                    <a:cubicBezTo>
                      <a:pt x="52" y="931"/>
                      <a:pt x="62" y="928"/>
                      <a:pt x="72" y="921"/>
                    </a:cubicBezTo>
                    <a:cubicBezTo>
                      <a:pt x="119" y="886"/>
                      <a:pt x="143" y="838"/>
                      <a:pt x="143" y="790"/>
                    </a:cubicBezTo>
                    <a:cubicBezTo>
                      <a:pt x="143" y="744"/>
                      <a:pt x="129" y="727"/>
                      <a:pt x="100"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5"/>
              <p:cNvSpPr/>
              <p:nvPr/>
            </p:nvSpPr>
            <p:spPr>
              <a:xfrm>
                <a:off x="2168390" y="2896480"/>
                <a:ext cx="512871" cy="318389"/>
              </a:xfrm>
              <a:custGeom>
                <a:avLst/>
                <a:gdLst/>
                <a:ahLst/>
                <a:cxnLst/>
                <a:rect l="l" t="t" r="r" b="b"/>
                <a:pathLst>
                  <a:path w="11241" h="6978" extrusionOk="0">
                    <a:moveTo>
                      <a:pt x="11240" y="489"/>
                    </a:moveTo>
                    <a:lnTo>
                      <a:pt x="10371" y="1"/>
                    </a:lnTo>
                    <a:lnTo>
                      <a:pt x="1" y="5990"/>
                    </a:lnTo>
                    <a:lnTo>
                      <a:pt x="1" y="6978"/>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5"/>
              <p:cNvSpPr/>
              <p:nvPr/>
            </p:nvSpPr>
            <p:spPr>
              <a:xfrm>
                <a:off x="2168390" y="2782412"/>
                <a:ext cx="512871" cy="387377"/>
              </a:xfrm>
              <a:custGeom>
                <a:avLst/>
                <a:gdLst/>
                <a:ahLst/>
                <a:cxnLst/>
                <a:rect l="l" t="t" r="r" b="b"/>
                <a:pathLst>
                  <a:path w="11241" h="8490" extrusionOk="0">
                    <a:moveTo>
                      <a:pt x="1" y="6490"/>
                    </a:moveTo>
                    <a:lnTo>
                      <a:pt x="1" y="8490"/>
                    </a:lnTo>
                    <a:lnTo>
                      <a:pt x="11240" y="2001"/>
                    </a:lnTo>
                    <a:lnTo>
                      <a:pt x="11240"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5"/>
              <p:cNvSpPr/>
              <p:nvPr/>
            </p:nvSpPr>
            <p:spPr>
              <a:xfrm>
                <a:off x="2200466" y="2956799"/>
                <a:ext cx="221646" cy="169004"/>
              </a:xfrm>
              <a:custGeom>
                <a:avLst/>
                <a:gdLst/>
                <a:ahLst/>
                <a:cxnLst/>
                <a:rect l="l" t="t" r="r" b="b"/>
                <a:pathLst>
                  <a:path w="4858" h="3704" extrusionOk="0">
                    <a:moveTo>
                      <a:pt x="0" y="2798"/>
                    </a:moveTo>
                    <a:lnTo>
                      <a:pt x="0" y="3703"/>
                    </a:lnTo>
                    <a:lnTo>
                      <a:pt x="4858" y="905"/>
                    </a:lnTo>
                    <a:lnTo>
                      <a:pt x="4858" y="1"/>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5"/>
              <p:cNvSpPr/>
              <p:nvPr/>
            </p:nvSpPr>
            <p:spPr>
              <a:xfrm>
                <a:off x="2453059" y="2894335"/>
                <a:ext cx="65791" cy="95088"/>
              </a:xfrm>
              <a:custGeom>
                <a:avLst/>
                <a:gdLst/>
                <a:ahLst/>
                <a:cxnLst/>
                <a:rect l="l" t="t" r="r" b="b"/>
                <a:pathLst>
                  <a:path w="1442" h="2084" extrusionOk="0">
                    <a:moveTo>
                      <a:pt x="1441" y="0"/>
                    </a:moveTo>
                    <a:lnTo>
                      <a:pt x="1" y="822"/>
                    </a:lnTo>
                    <a:lnTo>
                      <a:pt x="1" y="2084"/>
                    </a:lnTo>
                    <a:lnTo>
                      <a:pt x="1441" y="1250"/>
                    </a:lnTo>
                    <a:lnTo>
                      <a:pt x="14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5"/>
              <p:cNvSpPr/>
              <p:nvPr/>
            </p:nvSpPr>
            <p:spPr>
              <a:xfrm>
                <a:off x="2539979" y="2816085"/>
                <a:ext cx="128799" cy="119042"/>
              </a:xfrm>
              <a:custGeom>
                <a:avLst/>
                <a:gdLst/>
                <a:ahLst/>
                <a:cxnLst/>
                <a:rect l="l" t="t" r="r" b="b"/>
                <a:pathLst>
                  <a:path w="2823" h="2609" extrusionOk="0">
                    <a:moveTo>
                      <a:pt x="1" y="1632"/>
                    </a:moveTo>
                    <a:lnTo>
                      <a:pt x="1" y="2608"/>
                    </a:lnTo>
                    <a:lnTo>
                      <a:pt x="2822" y="977"/>
                    </a:lnTo>
                    <a:lnTo>
                      <a:pt x="2822" y="1"/>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5"/>
              <p:cNvSpPr/>
              <p:nvPr/>
            </p:nvSpPr>
            <p:spPr>
              <a:xfrm>
                <a:off x="2553575" y="2832921"/>
                <a:ext cx="104892" cy="87514"/>
              </a:xfrm>
              <a:custGeom>
                <a:avLst/>
                <a:gdLst/>
                <a:ahLst/>
                <a:cxnLst/>
                <a:rect l="l" t="t" r="r" b="b"/>
                <a:pathLst>
                  <a:path w="2299" h="1918" extrusionOk="0">
                    <a:moveTo>
                      <a:pt x="2298" y="1"/>
                    </a:moveTo>
                    <a:lnTo>
                      <a:pt x="2024" y="168"/>
                    </a:lnTo>
                    <a:lnTo>
                      <a:pt x="2024" y="406"/>
                    </a:lnTo>
                    <a:lnTo>
                      <a:pt x="2298" y="239"/>
                    </a:lnTo>
                    <a:lnTo>
                      <a:pt x="2298" y="1"/>
                    </a:lnTo>
                    <a:close/>
                    <a:moveTo>
                      <a:pt x="1893" y="239"/>
                    </a:moveTo>
                    <a:lnTo>
                      <a:pt x="1620" y="394"/>
                    </a:lnTo>
                    <a:lnTo>
                      <a:pt x="1620" y="632"/>
                    </a:lnTo>
                    <a:lnTo>
                      <a:pt x="1893" y="477"/>
                    </a:lnTo>
                    <a:lnTo>
                      <a:pt x="1893" y="239"/>
                    </a:lnTo>
                    <a:close/>
                    <a:moveTo>
                      <a:pt x="2298" y="358"/>
                    </a:moveTo>
                    <a:lnTo>
                      <a:pt x="2024" y="513"/>
                    </a:lnTo>
                    <a:lnTo>
                      <a:pt x="2024" y="751"/>
                    </a:lnTo>
                    <a:lnTo>
                      <a:pt x="2298" y="584"/>
                    </a:lnTo>
                    <a:lnTo>
                      <a:pt x="2298" y="358"/>
                    </a:lnTo>
                    <a:close/>
                    <a:moveTo>
                      <a:pt x="1489" y="477"/>
                    </a:moveTo>
                    <a:lnTo>
                      <a:pt x="1215" y="632"/>
                    </a:lnTo>
                    <a:lnTo>
                      <a:pt x="1215" y="870"/>
                    </a:lnTo>
                    <a:lnTo>
                      <a:pt x="1489" y="715"/>
                    </a:lnTo>
                    <a:lnTo>
                      <a:pt x="1489" y="477"/>
                    </a:lnTo>
                    <a:close/>
                    <a:moveTo>
                      <a:pt x="1893" y="584"/>
                    </a:moveTo>
                    <a:lnTo>
                      <a:pt x="1620" y="751"/>
                    </a:lnTo>
                    <a:lnTo>
                      <a:pt x="1620" y="989"/>
                    </a:lnTo>
                    <a:lnTo>
                      <a:pt x="1893" y="822"/>
                    </a:lnTo>
                    <a:lnTo>
                      <a:pt x="1893" y="584"/>
                    </a:lnTo>
                    <a:close/>
                    <a:moveTo>
                      <a:pt x="1084" y="703"/>
                    </a:moveTo>
                    <a:lnTo>
                      <a:pt x="810" y="858"/>
                    </a:lnTo>
                    <a:lnTo>
                      <a:pt x="810" y="1108"/>
                    </a:lnTo>
                    <a:lnTo>
                      <a:pt x="1084" y="942"/>
                    </a:lnTo>
                    <a:lnTo>
                      <a:pt x="1084" y="703"/>
                    </a:lnTo>
                    <a:close/>
                    <a:moveTo>
                      <a:pt x="1489" y="822"/>
                    </a:moveTo>
                    <a:lnTo>
                      <a:pt x="1215" y="977"/>
                    </a:lnTo>
                    <a:lnTo>
                      <a:pt x="1215" y="1215"/>
                    </a:lnTo>
                    <a:lnTo>
                      <a:pt x="1489" y="1061"/>
                    </a:lnTo>
                    <a:lnTo>
                      <a:pt x="1489" y="822"/>
                    </a:lnTo>
                    <a:close/>
                    <a:moveTo>
                      <a:pt x="679" y="942"/>
                    </a:moveTo>
                    <a:lnTo>
                      <a:pt x="405" y="1096"/>
                    </a:lnTo>
                    <a:lnTo>
                      <a:pt x="405" y="1334"/>
                    </a:lnTo>
                    <a:lnTo>
                      <a:pt x="679" y="1180"/>
                    </a:lnTo>
                    <a:lnTo>
                      <a:pt x="679" y="942"/>
                    </a:lnTo>
                    <a:close/>
                    <a:moveTo>
                      <a:pt x="1084" y="1049"/>
                    </a:moveTo>
                    <a:lnTo>
                      <a:pt x="810" y="1215"/>
                    </a:lnTo>
                    <a:lnTo>
                      <a:pt x="810" y="1453"/>
                    </a:lnTo>
                    <a:lnTo>
                      <a:pt x="1084" y="1287"/>
                    </a:lnTo>
                    <a:lnTo>
                      <a:pt x="1084" y="1049"/>
                    </a:lnTo>
                    <a:close/>
                    <a:moveTo>
                      <a:pt x="274" y="1168"/>
                    </a:moveTo>
                    <a:lnTo>
                      <a:pt x="0" y="1311"/>
                    </a:lnTo>
                    <a:lnTo>
                      <a:pt x="0" y="1549"/>
                    </a:lnTo>
                    <a:lnTo>
                      <a:pt x="274" y="1406"/>
                    </a:lnTo>
                    <a:lnTo>
                      <a:pt x="274" y="1168"/>
                    </a:lnTo>
                    <a:close/>
                    <a:moveTo>
                      <a:pt x="679" y="1287"/>
                    </a:moveTo>
                    <a:lnTo>
                      <a:pt x="405" y="1442"/>
                    </a:lnTo>
                    <a:lnTo>
                      <a:pt x="405" y="1680"/>
                    </a:lnTo>
                    <a:lnTo>
                      <a:pt x="679" y="1525"/>
                    </a:lnTo>
                    <a:lnTo>
                      <a:pt x="679" y="1287"/>
                    </a:lnTo>
                    <a:close/>
                    <a:moveTo>
                      <a:pt x="274" y="1513"/>
                    </a:moveTo>
                    <a:lnTo>
                      <a:pt x="0" y="1680"/>
                    </a:lnTo>
                    <a:lnTo>
                      <a:pt x="0" y="1918"/>
                    </a:lnTo>
                    <a:lnTo>
                      <a:pt x="274" y="1751"/>
                    </a:lnTo>
                    <a:lnTo>
                      <a:pt x="274" y="151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5"/>
              <p:cNvSpPr/>
              <p:nvPr/>
            </p:nvSpPr>
            <p:spPr>
              <a:xfrm>
                <a:off x="2467751" y="2923765"/>
                <a:ext cx="36409" cy="42205"/>
              </a:xfrm>
              <a:custGeom>
                <a:avLst/>
                <a:gdLst/>
                <a:ahLst/>
                <a:cxnLst/>
                <a:rect l="l" t="t" r="r" b="b"/>
                <a:pathLst>
                  <a:path w="798" h="925" extrusionOk="0">
                    <a:moveTo>
                      <a:pt x="750" y="1"/>
                    </a:moveTo>
                    <a:cubicBezTo>
                      <a:pt x="739" y="1"/>
                      <a:pt x="727" y="4"/>
                      <a:pt x="715" y="10"/>
                    </a:cubicBezTo>
                    <a:cubicBezTo>
                      <a:pt x="667" y="34"/>
                      <a:pt x="643" y="82"/>
                      <a:pt x="643" y="141"/>
                    </a:cubicBezTo>
                    <a:cubicBezTo>
                      <a:pt x="643" y="178"/>
                      <a:pt x="664" y="193"/>
                      <a:pt x="690" y="193"/>
                    </a:cubicBezTo>
                    <a:cubicBezTo>
                      <a:pt x="698" y="193"/>
                      <a:pt x="706" y="192"/>
                      <a:pt x="715" y="189"/>
                    </a:cubicBezTo>
                    <a:cubicBezTo>
                      <a:pt x="762" y="153"/>
                      <a:pt x="786" y="105"/>
                      <a:pt x="798" y="58"/>
                    </a:cubicBezTo>
                    <a:cubicBezTo>
                      <a:pt x="798" y="23"/>
                      <a:pt x="779" y="1"/>
                      <a:pt x="750" y="1"/>
                    </a:cubicBezTo>
                    <a:close/>
                    <a:moveTo>
                      <a:pt x="433" y="179"/>
                    </a:moveTo>
                    <a:cubicBezTo>
                      <a:pt x="424" y="179"/>
                      <a:pt x="415" y="182"/>
                      <a:pt x="405" y="189"/>
                    </a:cubicBezTo>
                    <a:cubicBezTo>
                      <a:pt x="357" y="224"/>
                      <a:pt x="334" y="272"/>
                      <a:pt x="322" y="320"/>
                    </a:cubicBezTo>
                    <a:cubicBezTo>
                      <a:pt x="322" y="355"/>
                      <a:pt x="341" y="377"/>
                      <a:pt x="370" y="377"/>
                    </a:cubicBezTo>
                    <a:cubicBezTo>
                      <a:pt x="380" y="377"/>
                      <a:pt x="392" y="374"/>
                      <a:pt x="405" y="367"/>
                    </a:cubicBezTo>
                    <a:cubicBezTo>
                      <a:pt x="453" y="344"/>
                      <a:pt x="476" y="284"/>
                      <a:pt x="476" y="236"/>
                    </a:cubicBezTo>
                    <a:cubicBezTo>
                      <a:pt x="476" y="202"/>
                      <a:pt x="457" y="179"/>
                      <a:pt x="433" y="179"/>
                    </a:cubicBezTo>
                    <a:close/>
                    <a:moveTo>
                      <a:pt x="757" y="355"/>
                    </a:moveTo>
                    <a:cubicBezTo>
                      <a:pt x="745" y="355"/>
                      <a:pt x="730" y="359"/>
                      <a:pt x="715" y="367"/>
                    </a:cubicBezTo>
                    <a:cubicBezTo>
                      <a:pt x="667" y="391"/>
                      <a:pt x="643" y="439"/>
                      <a:pt x="643" y="486"/>
                    </a:cubicBezTo>
                    <a:cubicBezTo>
                      <a:pt x="643" y="521"/>
                      <a:pt x="662" y="543"/>
                      <a:pt x="686" y="543"/>
                    </a:cubicBezTo>
                    <a:cubicBezTo>
                      <a:pt x="695" y="543"/>
                      <a:pt x="705" y="540"/>
                      <a:pt x="715" y="534"/>
                    </a:cubicBezTo>
                    <a:cubicBezTo>
                      <a:pt x="762" y="510"/>
                      <a:pt x="786" y="463"/>
                      <a:pt x="798" y="403"/>
                    </a:cubicBezTo>
                    <a:cubicBezTo>
                      <a:pt x="798" y="371"/>
                      <a:pt x="782" y="355"/>
                      <a:pt x="757" y="355"/>
                    </a:cubicBezTo>
                    <a:close/>
                    <a:moveTo>
                      <a:pt x="105" y="370"/>
                    </a:moveTo>
                    <a:cubicBezTo>
                      <a:pt x="95" y="370"/>
                      <a:pt x="84" y="373"/>
                      <a:pt x="72" y="379"/>
                    </a:cubicBezTo>
                    <a:cubicBezTo>
                      <a:pt x="24" y="415"/>
                      <a:pt x="0" y="463"/>
                      <a:pt x="0" y="510"/>
                    </a:cubicBezTo>
                    <a:cubicBezTo>
                      <a:pt x="0" y="545"/>
                      <a:pt x="19" y="567"/>
                      <a:pt x="44" y="567"/>
                    </a:cubicBezTo>
                    <a:cubicBezTo>
                      <a:pt x="52" y="567"/>
                      <a:pt x="62" y="564"/>
                      <a:pt x="72" y="558"/>
                    </a:cubicBezTo>
                    <a:cubicBezTo>
                      <a:pt x="119" y="534"/>
                      <a:pt x="143" y="475"/>
                      <a:pt x="143" y="427"/>
                    </a:cubicBezTo>
                    <a:cubicBezTo>
                      <a:pt x="143" y="392"/>
                      <a:pt x="130" y="370"/>
                      <a:pt x="105" y="370"/>
                    </a:cubicBezTo>
                    <a:close/>
                    <a:moveTo>
                      <a:pt x="433" y="537"/>
                    </a:moveTo>
                    <a:cubicBezTo>
                      <a:pt x="424" y="537"/>
                      <a:pt x="415" y="540"/>
                      <a:pt x="405" y="546"/>
                    </a:cubicBezTo>
                    <a:cubicBezTo>
                      <a:pt x="357" y="570"/>
                      <a:pt x="334" y="617"/>
                      <a:pt x="322" y="677"/>
                    </a:cubicBezTo>
                    <a:cubicBezTo>
                      <a:pt x="322" y="712"/>
                      <a:pt x="341" y="734"/>
                      <a:pt x="370" y="734"/>
                    </a:cubicBezTo>
                    <a:cubicBezTo>
                      <a:pt x="380" y="734"/>
                      <a:pt x="392" y="731"/>
                      <a:pt x="405" y="725"/>
                    </a:cubicBezTo>
                    <a:cubicBezTo>
                      <a:pt x="453" y="689"/>
                      <a:pt x="476" y="641"/>
                      <a:pt x="476" y="594"/>
                    </a:cubicBezTo>
                    <a:cubicBezTo>
                      <a:pt x="476" y="559"/>
                      <a:pt x="457" y="537"/>
                      <a:pt x="433" y="537"/>
                    </a:cubicBezTo>
                    <a:close/>
                    <a:moveTo>
                      <a:pt x="105" y="727"/>
                    </a:moveTo>
                    <a:cubicBezTo>
                      <a:pt x="95" y="727"/>
                      <a:pt x="84" y="730"/>
                      <a:pt x="72" y="736"/>
                    </a:cubicBezTo>
                    <a:cubicBezTo>
                      <a:pt x="24" y="760"/>
                      <a:pt x="0" y="808"/>
                      <a:pt x="0" y="867"/>
                    </a:cubicBezTo>
                    <a:cubicBezTo>
                      <a:pt x="0" y="902"/>
                      <a:pt x="19" y="924"/>
                      <a:pt x="44" y="924"/>
                    </a:cubicBezTo>
                    <a:cubicBezTo>
                      <a:pt x="52" y="924"/>
                      <a:pt x="62" y="921"/>
                      <a:pt x="72" y="915"/>
                    </a:cubicBezTo>
                    <a:cubicBezTo>
                      <a:pt x="119" y="879"/>
                      <a:pt x="143" y="832"/>
                      <a:pt x="143" y="784"/>
                    </a:cubicBezTo>
                    <a:cubicBezTo>
                      <a:pt x="143" y="749"/>
                      <a:pt x="130" y="727"/>
                      <a:pt x="105" y="72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5"/>
              <p:cNvSpPr/>
              <p:nvPr/>
            </p:nvSpPr>
            <p:spPr>
              <a:xfrm>
                <a:off x="2168390" y="2759599"/>
                <a:ext cx="512871" cy="318936"/>
              </a:xfrm>
              <a:custGeom>
                <a:avLst/>
                <a:gdLst/>
                <a:ahLst/>
                <a:cxnLst/>
                <a:rect l="l" t="t" r="r" b="b"/>
                <a:pathLst>
                  <a:path w="11241" h="6990" extrusionOk="0">
                    <a:moveTo>
                      <a:pt x="11240" y="501"/>
                    </a:moveTo>
                    <a:lnTo>
                      <a:pt x="10371" y="1"/>
                    </a:lnTo>
                    <a:lnTo>
                      <a:pt x="1" y="5989"/>
                    </a:lnTo>
                    <a:lnTo>
                      <a:pt x="1" y="6990"/>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5"/>
              <p:cNvSpPr/>
              <p:nvPr/>
            </p:nvSpPr>
            <p:spPr>
              <a:xfrm>
                <a:off x="2168390" y="2645531"/>
                <a:ext cx="512871" cy="387377"/>
              </a:xfrm>
              <a:custGeom>
                <a:avLst/>
                <a:gdLst/>
                <a:ahLst/>
                <a:cxnLst/>
                <a:rect l="l" t="t" r="r" b="b"/>
                <a:pathLst>
                  <a:path w="11241" h="8490" extrusionOk="0">
                    <a:moveTo>
                      <a:pt x="1" y="6489"/>
                    </a:moveTo>
                    <a:lnTo>
                      <a:pt x="1" y="8489"/>
                    </a:lnTo>
                    <a:lnTo>
                      <a:pt x="11240" y="2001"/>
                    </a:lnTo>
                    <a:lnTo>
                      <a:pt x="11240"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5"/>
              <p:cNvSpPr/>
              <p:nvPr/>
            </p:nvSpPr>
            <p:spPr>
              <a:xfrm>
                <a:off x="2200466" y="2819918"/>
                <a:ext cx="221646" cy="168959"/>
              </a:xfrm>
              <a:custGeom>
                <a:avLst/>
                <a:gdLst/>
                <a:ahLst/>
                <a:cxnLst/>
                <a:rect l="l" t="t" r="r" b="b"/>
                <a:pathLst>
                  <a:path w="4858" h="3703" extrusionOk="0">
                    <a:moveTo>
                      <a:pt x="0" y="2798"/>
                    </a:moveTo>
                    <a:lnTo>
                      <a:pt x="0" y="3703"/>
                    </a:lnTo>
                    <a:lnTo>
                      <a:pt x="4858" y="905"/>
                    </a:lnTo>
                    <a:lnTo>
                      <a:pt x="4858" y="0"/>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5"/>
              <p:cNvSpPr/>
              <p:nvPr/>
            </p:nvSpPr>
            <p:spPr>
              <a:xfrm>
                <a:off x="2453059" y="2757408"/>
                <a:ext cx="65791" cy="95681"/>
              </a:xfrm>
              <a:custGeom>
                <a:avLst/>
                <a:gdLst/>
                <a:ahLst/>
                <a:cxnLst/>
                <a:rect l="l" t="t" r="r" b="b"/>
                <a:pathLst>
                  <a:path w="1442" h="2097" extrusionOk="0">
                    <a:moveTo>
                      <a:pt x="1441" y="1"/>
                    </a:moveTo>
                    <a:lnTo>
                      <a:pt x="1" y="834"/>
                    </a:lnTo>
                    <a:lnTo>
                      <a:pt x="1" y="2096"/>
                    </a:lnTo>
                    <a:lnTo>
                      <a:pt x="1441" y="1263"/>
                    </a:lnTo>
                    <a:lnTo>
                      <a:pt x="14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5"/>
              <p:cNvSpPr/>
              <p:nvPr/>
            </p:nvSpPr>
            <p:spPr>
              <a:xfrm>
                <a:off x="2539979" y="2679204"/>
                <a:ext cx="128799" cy="118997"/>
              </a:xfrm>
              <a:custGeom>
                <a:avLst/>
                <a:gdLst/>
                <a:ahLst/>
                <a:cxnLst/>
                <a:rect l="l" t="t" r="r" b="b"/>
                <a:pathLst>
                  <a:path w="2823" h="2608" extrusionOk="0">
                    <a:moveTo>
                      <a:pt x="1" y="1632"/>
                    </a:moveTo>
                    <a:lnTo>
                      <a:pt x="1" y="2608"/>
                    </a:lnTo>
                    <a:lnTo>
                      <a:pt x="2822" y="977"/>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5"/>
              <p:cNvSpPr/>
              <p:nvPr/>
            </p:nvSpPr>
            <p:spPr>
              <a:xfrm>
                <a:off x="2553575" y="2696587"/>
                <a:ext cx="104892" cy="86966"/>
              </a:xfrm>
              <a:custGeom>
                <a:avLst/>
                <a:gdLst/>
                <a:ahLst/>
                <a:cxnLst/>
                <a:rect l="l" t="t" r="r" b="b"/>
                <a:pathLst>
                  <a:path w="2299" h="1906" extrusionOk="0">
                    <a:moveTo>
                      <a:pt x="2298" y="0"/>
                    </a:moveTo>
                    <a:lnTo>
                      <a:pt x="2024" y="155"/>
                    </a:lnTo>
                    <a:lnTo>
                      <a:pt x="2024" y="393"/>
                    </a:lnTo>
                    <a:lnTo>
                      <a:pt x="2298" y="239"/>
                    </a:lnTo>
                    <a:lnTo>
                      <a:pt x="2298" y="0"/>
                    </a:lnTo>
                    <a:close/>
                    <a:moveTo>
                      <a:pt x="1893" y="239"/>
                    </a:moveTo>
                    <a:lnTo>
                      <a:pt x="1620" y="393"/>
                    </a:lnTo>
                    <a:lnTo>
                      <a:pt x="1620" y="631"/>
                    </a:lnTo>
                    <a:lnTo>
                      <a:pt x="1893" y="477"/>
                    </a:lnTo>
                    <a:lnTo>
                      <a:pt x="1893" y="239"/>
                    </a:lnTo>
                    <a:close/>
                    <a:moveTo>
                      <a:pt x="2298" y="346"/>
                    </a:moveTo>
                    <a:lnTo>
                      <a:pt x="2024" y="501"/>
                    </a:lnTo>
                    <a:lnTo>
                      <a:pt x="2024" y="739"/>
                    </a:lnTo>
                    <a:lnTo>
                      <a:pt x="2298" y="584"/>
                    </a:lnTo>
                    <a:lnTo>
                      <a:pt x="2298" y="346"/>
                    </a:lnTo>
                    <a:close/>
                    <a:moveTo>
                      <a:pt x="1489" y="465"/>
                    </a:moveTo>
                    <a:lnTo>
                      <a:pt x="1215" y="620"/>
                    </a:lnTo>
                    <a:lnTo>
                      <a:pt x="1215" y="858"/>
                    </a:lnTo>
                    <a:lnTo>
                      <a:pt x="1489" y="703"/>
                    </a:lnTo>
                    <a:lnTo>
                      <a:pt x="1489" y="465"/>
                    </a:lnTo>
                    <a:close/>
                    <a:moveTo>
                      <a:pt x="1893" y="584"/>
                    </a:moveTo>
                    <a:lnTo>
                      <a:pt x="1620" y="739"/>
                    </a:lnTo>
                    <a:lnTo>
                      <a:pt x="1620" y="977"/>
                    </a:lnTo>
                    <a:lnTo>
                      <a:pt x="1893" y="822"/>
                    </a:lnTo>
                    <a:lnTo>
                      <a:pt x="1893" y="584"/>
                    </a:lnTo>
                    <a:close/>
                    <a:moveTo>
                      <a:pt x="1084" y="703"/>
                    </a:moveTo>
                    <a:lnTo>
                      <a:pt x="810" y="858"/>
                    </a:lnTo>
                    <a:lnTo>
                      <a:pt x="810" y="1096"/>
                    </a:lnTo>
                    <a:lnTo>
                      <a:pt x="1084" y="941"/>
                    </a:lnTo>
                    <a:lnTo>
                      <a:pt x="1084" y="703"/>
                    </a:lnTo>
                    <a:close/>
                    <a:moveTo>
                      <a:pt x="1489" y="822"/>
                    </a:moveTo>
                    <a:lnTo>
                      <a:pt x="1215" y="977"/>
                    </a:lnTo>
                    <a:lnTo>
                      <a:pt x="1215" y="1215"/>
                    </a:lnTo>
                    <a:lnTo>
                      <a:pt x="1489" y="1048"/>
                    </a:lnTo>
                    <a:lnTo>
                      <a:pt x="1489" y="822"/>
                    </a:lnTo>
                    <a:close/>
                    <a:moveTo>
                      <a:pt x="679" y="929"/>
                    </a:moveTo>
                    <a:lnTo>
                      <a:pt x="405" y="1084"/>
                    </a:lnTo>
                    <a:lnTo>
                      <a:pt x="405" y="1322"/>
                    </a:lnTo>
                    <a:lnTo>
                      <a:pt x="679" y="1167"/>
                    </a:lnTo>
                    <a:lnTo>
                      <a:pt x="679" y="929"/>
                    </a:lnTo>
                    <a:close/>
                    <a:moveTo>
                      <a:pt x="1084" y="1048"/>
                    </a:moveTo>
                    <a:lnTo>
                      <a:pt x="810" y="1203"/>
                    </a:lnTo>
                    <a:lnTo>
                      <a:pt x="810" y="1441"/>
                    </a:lnTo>
                    <a:lnTo>
                      <a:pt x="1084" y="1286"/>
                    </a:lnTo>
                    <a:lnTo>
                      <a:pt x="1084" y="1048"/>
                    </a:lnTo>
                    <a:close/>
                    <a:moveTo>
                      <a:pt x="274" y="1167"/>
                    </a:moveTo>
                    <a:lnTo>
                      <a:pt x="0" y="1322"/>
                    </a:lnTo>
                    <a:lnTo>
                      <a:pt x="0" y="1560"/>
                    </a:lnTo>
                    <a:lnTo>
                      <a:pt x="274" y="1405"/>
                    </a:lnTo>
                    <a:lnTo>
                      <a:pt x="274" y="1167"/>
                    </a:lnTo>
                    <a:close/>
                    <a:moveTo>
                      <a:pt x="679" y="1274"/>
                    </a:moveTo>
                    <a:lnTo>
                      <a:pt x="405" y="1441"/>
                    </a:lnTo>
                    <a:lnTo>
                      <a:pt x="405" y="1679"/>
                    </a:lnTo>
                    <a:lnTo>
                      <a:pt x="679" y="1513"/>
                    </a:lnTo>
                    <a:lnTo>
                      <a:pt x="679" y="1274"/>
                    </a:lnTo>
                    <a:close/>
                    <a:moveTo>
                      <a:pt x="274" y="1513"/>
                    </a:moveTo>
                    <a:lnTo>
                      <a:pt x="0" y="1667"/>
                    </a:lnTo>
                    <a:lnTo>
                      <a:pt x="0" y="1905"/>
                    </a:lnTo>
                    <a:lnTo>
                      <a:pt x="274" y="1751"/>
                    </a:lnTo>
                    <a:lnTo>
                      <a:pt x="274" y="151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5"/>
              <p:cNvSpPr/>
              <p:nvPr/>
            </p:nvSpPr>
            <p:spPr>
              <a:xfrm>
                <a:off x="2467751" y="2786884"/>
                <a:ext cx="36409" cy="42160"/>
              </a:xfrm>
              <a:custGeom>
                <a:avLst/>
                <a:gdLst/>
                <a:ahLst/>
                <a:cxnLst/>
                <a:rect l="l" t="t" r="r" b="b"/>
                <a:pathLst>
                  <a:path w="798" h="924" extrusionOk="0">
                    <a:moveTo>
                      <a:pt x="750" y="0"/>
                    </a:moveTo>
                    <a:cubicBezTo>
                      <a:pt x="739" y="0"/>
                      <a:pt x="727" y="3"/>
                      <a:pt x="715" y="10"/>
                    </a:cubicBezTo>
                    <a:cubicBezTo>
                      <a:pt x="667" y="46"/>
                      <a:pt x="643" y="93"/>
                      <a:pt x="643" y="141"/>
                    </a:cubicBezTo>
                    <a:cubicBezTo>
                      <a:pt x="643" y="176"/>
                      <a:pt x="662" y="198"/>
                      <a:pt x="686" y="198"/>
                    </a:cubicBezTo>
                    <a:cubicBezTo>
                      <a:pt x="695" y="198"/>
                      <a:pt x="705" y="195"/>
                      <a:pt x="715" y="188"/>
                    </a:cubicBezTo>
                    <a:cubicBezTo>
                      <a:pt x="762" y="165"/>
                      <a:pt x="786" y="117"/>
                      <a:pt x="798" y="57"/>
                    </a:cubicBezTo>
                    <a:cubicBezTo>
                      <a:pt x="798" y="23"/>
                      <a:pt x="779" y="0"/>
                      <a:pt x="750" y="0"/>
                    </a:cubicBezTo>
                    <a:close/>
                    <a:moveTo>
                      <a:pt x="433" y="191"/>
                    </a:moveTo>
                    <a:cubicBezTo>
                      <a:pt x="424" y="191"/>
                      <a:pt x="415" y="194"/>
                      <a:pt x="405" y="200"/>
                    </a:cubicBezTo>
                    <a:cubicBezTo>
                      <a:pt x="357" y="224"/>
                      <a:pt x="334" y="272"/>
                      <a:pt x="322" y="331"/>
                    </a:cubicBezTo>
                    <a:cubicBezTo>
                      <a:pt x="322" y="363"/>
                      <a:pt x="337" y="379"/>
                      <a:pt x="362" y="379"/>
                    </a:cubicBezTo>
                    <a:cubicBezTo>
                      <a:pt x="375" y="379"/>
                      <a:pt x="389" y="375"/>
                      <a:pt x="405" y="367"/>
                    </a:cubicBezTo>
                    <a:cubicBezTo>
                      <a:pt x="453" y="343"/>
                      <a:pt x="476" y="296"/>
                      <a:pt x="476" y="248"/>
                    </a:cubicBezTo>
                    <a:cubicBezTo>
                      <a:pt x="476" y="213"/>
                      <a:pt x="457" y="191"/>
                      <a:pt x="433" y="191"/>
                    </a:cubicBezTo>
                    <a:close/>
                    <a:moveTo>
                      <a:pt x="750" y="358"/>
                    </a:moveTo>
                    <a:cubicBezTo>
                      <a:pt x="739" y="358"/>
                      <a:pt x="727" y="361"/>
                      <a:pt x="715" y="367"/>
                    </a:cubicBezTo>
                    <a:cubicBezTo>
                      <a:pt x="667" y="391"/>
                      <a:pt x="643" y="450"/>
                      <a:pt x="643" y="498"/>
                    </a:cubicBezTo>
                    <a:cubicBezTo>
                      <a:pt x="643" y="533"/>
                      <a:pt x="662" y="555"/>
                      <a:pt x="686" y="555"/>
                    </a:cubicBezTo>
                    <a:cubicBezTo>
                      <a:pt x="695" y="555"/>
                      <a:pt x="705" y="552"/>
                      <a:pt x="715" y="546"/>
                    </a:cubicBezTo>
                    <a:cubicBezTo>
                      <a:pt x="762" y="510"/>
                      <a:pt x="786" y="462"/>
                      <a:pt x="798" y="415"/>
                    </a:cubicBezTo>
                    <a:cubicBezTo>
                      <a:pt x="798" y="380"/>
                      <a:pt x="779" y="358"/>
                      <a:pt x="750" y="358"/>
                    </a:cubicBezTo>
                    <a:close/>
                    <a:moveTo>
                      <a:pt x="110" y="379"/>
                    </a:moveTo>
                    <a:cubicBezTo>
                      <a:pt x="99" y="379"/>
                      <a:pt x="87" y="383"/>
                      <a:pt x="72" y="391"/>
                    </a:cubicBezTo>
                    <a:cubicBezTo>
                      <a:pt x="24" y="415"/>
                      <a:pt x="0" y="462"/>
                      <a:pt x="0" y="522"/>
                    </a:cubicBezTo>
                    <a:cubicBezTo>
                      <a:pt x="0" y="548"/>
                      <a:pt x="19" y="567"/>
                      <a:pt x="42" y="567"/>
                    </a:cubicBezTo>
                    <a:cubicBezTo>
                      <a:pt x="52" y="567"/>
                      <a:pt x="62" y="564"/>
                      <a:pt x="72" y="557"/>
                    </a:cubicBezTo>
                    <a:cubicBezTo>
                      <a:pt x="119" y="534"/>
                      <a:pt x="143" y="486"/>
                      <a:pt x="143" y="438"/>
                    </a:cubicBezTo>
                    <a:cubicBezTo>
                      <a:pt x="143" y="398"/>
                      <a:pt x="132" y="379"/>
                      <a:pt x="110" y="379"/>
                    </a:cubicBezTo>
                    <a:close/>
                    <a:moveTo>
                      <a:pt x="439" y="546"/>
                    </a:moveTo>
                    <a:cubicBezTo>
                      <a:pt x="429" y="546"/>
                      <a:pt x="417" y="550"/>
                      <a:pt x="405" y="557"/>
                    </a:cubicBezTo>
                    <a:cubicBezTo>
                      <a:pt x="357" y="581"/>
                      <a:pt x="334" y="629"/>
                      <a:pt x="322" y="677"/>
                    </a:cubicBezTo>
                    <a:cubicBezTo>
                      <a:pt x="322" y="711"/>
                      <a:pt x="341" y="734"/>
                      <a:pt x="370" y="734"/>
                    </a:cubicBezTo>
                    <a:cubicBezTo>
                      <a:pt x="380" y="734"/>
                      <a:pt x="392" y="731"/>
                      <a:pt x="405" y="724"/>
                    </a:cubicBezTo>
                    <a:cubicBezTo>
                      <a:pt x="453" y="700"/>
                      <a:pt x="476" y="653"/>
                      <a:pt x="476" y="593"/>
                    </a:cubicBezTo>
                    <a:cubicBezTo>
                      <a:pt x="476" y="561"/>
                      <a:pt x="461" y="546"/>
                      <a:pt x="439" y="546"/>
                    </a:cubicBezTo>
                    <a:close/>
                    <a:moveTo>
                      <a:pt x="111" y="736"/>
                    </a:moveTo>
                    <a:cubicBezTo>
                      <a:pt x="101" y="736"/>
                      <a:pt x="87" y="740"/>
                      <a:pt x="72" y="748"/>
                    </a:cubicBezTo>
                    <a:cubicBezTo>
                      <a:pt x="24" y="772"/>
                      <a:pt x="0" y="819"/>
                      <a:pt x="0" y="867"/>
                    </a:cubicBezTo>
                    <a:cubicBezTo>
                      <a:pt x="0" y="902"/>
                      <a:pt x="19" y="924"/>
                      <a:pt x="44" y="924"/>
                    </a:cubicBezTo>
                    <a:cubicBezTo>
                      <a:pt x="52" y="924"/>
                      <a:pt x="62" y="921"/>
                      <a:pt x="72" y="915"/>
                    </a:cubicBezTo>
                    <a:cubicBezTo>
                      <a:pt x="119" y="891"/>
                      <a:pt x="143" y="843"/>
                      <a:pt x="143" y="784"/>
                    </a:cubicBezTo>
                    <a:cubicBezTo>
                      <a:pt x="143" y="752"/>
                      <a:pt x="132" y="736"/>
                      <a:pt x="111" y="73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5"/>
              <p:cNvSpPr/>
              <p:nvPr/>
            </p:nvSpPr>
            <p:spPr>
              <a:xfrm>
                <a:off x="2168390" y="2623265"/>
                <a:ext cx="512871" cy="318389"/>
              </a:xfrm>
              <a:custGeom>
                <a:avLst/>
                <a:gdLst/>
                <a:ahLst/>
                <a:cxnLst/>
                <a:rect l="l" t="t" r="r" b="b"/>
                <a:pathLst>
                  <a:path w="11241" h="6978" extrusionOk="0">
                    <a:moveTo>
                      <a:pt x="11240" y="488"/>
                    </a:moveTo>
                    <a:lnTo>
                      <a:pt x="10371" y="0"/>
                    </a:lnTo>
                    <a:lnTo>
                      <a:pt x="1" y="5989"/>
                    </a:lnTo>
                    <a:lnTo>
                      <a:pt x="1" y="6977"/>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5"/>
              <p:cNvSpPr/>
              <p:nvPr/>
            </p:nvSpPr>
            <p:spPr>
              <a:xfrm>
                <a:off x="1576240" y="1917048"/>
                <a:ext cx="144038" cy="1465190"/>
              </a:xfrm>
              <a:custGeom>
                <a:avLst/>
                <a:gdLst/>
                <a:ahLst/>
                <a:cxnLst/>
                <a:rect l="l" t="t" r="r" b="b"/>
                <a:pathLst>
                  <a:path w="3157" h="32112" extrusionOk="0">
                    <a:moveTo>
                      <a:pt x="1" y="0"/>
                    </a:moveTo>
                    <a:lnTo>
                      <a:pt x="561" y="321"/>
                    </a:lnTo>
                    <a:lnTo>
                      <a:pt x="561" y="3322"/>
                    </a:lnTo>
                    <a:lnTo>
                      <a:pt x="1" y="3000"/>
                    </a:lnTo>
                    <a:close/>
                    <a:moveTo>
                      <a:pt x="870" y="3489"/>
                    </a:moveTo>
                    <a:lnTo>
                      <a:pt x="1430" y="3810"/>
                    </a:lnTo>
                    <a:lnTo>
                      <a:pt x="1430" y="810"/>
                    </a:lnTo>
                    <a:lnTo>
                      <a:pt x="870" y="500"/>
                    </a:lnTo>
                    <a:close/>
                    <a:moveTo>
                      <a:pt x="1739" y="3989"/>
                    </a:moveTo>
                    <a:lnTo>
                      <a:pt x="2287" y="4310"/>
                    </a:lnTo>
                    <a:lnTo>
                      <a:pt x="2287" y="1322"/>
                    </a:lnTo>
                    <a:lnTo>
                      <a:pt x="1739" y="1000"/>
                    </a:lnTo>
                    <a:close/>
                    <a:moveTo>
                      <a:pt x="2597" y="4489"/>
                    </a:moveTo>
                    <a:lnTo>
                      <a:pt x="3156" y="4810"/>
                    </a:lnTo>
                    <a:lnTo>
                      <a:pt x="3156" y="1810"/>
                    </a:lnTo>
                    <a:lnTo>
                      <a:pt x="2597" y="1500"/>
                    </a:lnTo>
                    <a:close/>
                    <a:moveTo>
                      <a:pt x="1" y="6310"/>
                    </a:moveTo>
                    <a:lnTo>
                      <a:pt x="561" y="6620"/>
                    </a:lnTo>
                    <a:lnTo>
                      <a:pt x="561" y="3631"/>
                    </a:lnTo>
                    <a:lnTo>
                      <a:pt x="1" y="3310"/>
                    </a:lnTo>
                    <a:close/>
                    <a:moveTo>
                      <a:pt x="870" y="6810"/>
                    </a:moveTo>
                    <a:lnTo>
                      <a:pt x="1430" y="7120"/>
                    </a:lnTo>
                    <a:lnTo>
                      <a:pt x="1430" y="4131"/>
                    </a:lnTo>
                    <a:lnTo>
                      <a:pt x="870" y="3810"/>
                    </a:lnTo>
                    <a:close/>
                    <a:moveTo>
                      <a:pt x="1727" y="7310"/>
                    </a:moveTo>
                    <a:lnTo>
                      <a:pt x="2287" y="7620"/>
                    </a:lnTo>
                    <a:lnTo>
                      <a:pt x="2287" y="4632"/>
                    </a:lnTo>
                    <a:lnTo>
                      <a:pt x="1727" y="4310"/>
                    </a:lnTo>
                    <a:close/>
                    <a:moveTo>
                      <a:pt x="2597" y="7811"/>
                    </a:moveTo>
                    <a:lnTo>
                      <a:pt x="3156" y="8120"/>
                    </a:lnTo>
                    <a:lnTo>
                      <a:pt x="3156" y="5132"/>
                    </a:lnTo>
                    <a:lnTo>
                      <a:pt x="2608" y="4810"/>
                    </a:lnTo>
                    <a:close/>
                    <a:moveTo>
                      <a:pt x="1" y="9620"/>
                    </a:moveTo>
                    <a:lnTo>
                      <a:pt x="561" y="9942"/>
                    </a:lnTo>
                    <a:lnTo>
                      <a:pt x="561" y="6941"/>
                    </a:lnTo>
                    <a:lnTo>
                      <a:pt x="1" y="6620"/>
                    </a:lnTo>
                    <a:close/>
                    <a:moveTo>
                      <a:pt x="870" y="10120"/>
                    </a:moveTo>
                    <a:lnTo>
                      <a:pt x="1430" y="10442"/>
                    </a:lnTo>
                    <a:lnTo>
                      <a:pt x="1430" y="7441"/>
                    </a:lnTo>
                    <a:lnTo>
                      <a:pt x="870" y="7120"/>
                    </a:lnTo>
                    <a:close/>
                    <a:moveTo>
                      <a:pt x="1727" y="10620"/>
                    </a:moveTo>
                    <a:lnTo>
                      <a:pt x="2287" y="10942"/>
                    </a:lnTo>
                    <a:lnTo>
                      <a:pt x="2287" y="7941"/>
                    </a:lnTo>
                    <a:lnTo>
                      <a:pt x="1727" y="7620"/>
                    </a:lnTo>
                    <a:close/>
                    <a:moveTo>
                      <a:pt x="2597" y="11120"/>
                    </a:moveTo>
                    <a:lnTo>
                      <a:pt x="3156" y="11430"/>
                    </a:lnTo>
                    <a:lnTo>
                      <a:pt x="3156" y="8442"/>
                    </a:lnTo>
                    <a:lnTo>
                      <a:pt x="2608" y="8120"/>
                    </a:lnTo>
                    <a:close/>
                    <a:moveTo>
                      <a:pt x="1" y="23670"/>
                    </a:moveTo>
                    <a:lnTo>
                      <a:pt x="561" y="23991"/>
                    </a:lnTo>
                    <a:lnTo>
                      <a:pt x="561" y="20991"/>
                    </a:lnTo>
                    <a:lnTo>
                      <a:pt x="1" y="20669"/>
                    </a:lnTo>
                    <a:close/>
                    <a:moveTo>
                      <a:pt x="870" y="24170"/>
                    </a:moveTo>
                    <a:lnTo>
                      <a:pt x="1430" y="24491"/>
                    </a:lnTo>
                    <a:lnTo>
                      <a:pt x="1430" y="21491"/>
                    </a:lnTo>
                    <a:lnTo>
                      <a:pt x="870" y="21169"/>
                    </a:lnTo>
                    <a:close/>
                    <a:moveTo>
                      <a:pt x="1727" y="24670"/>
                    </a:moveTo>
                    <a:lnTo>
                      <a:pt x="2287" y="24991"/>
                    </a:lnTo>
                    <a:lnTo>
                      <a:pt x="2287" y="21991"/>
                    </a:lnTo>
                    <a:lnTo>
                      <a:pt x="1727" y="21669"/>
                    </a:lnTo>
                    <a:close/>
                    <a:moveTo>
                      <a:pt x="2597" y="25170"/>
                    </a:moveTo>
                    <a:lnTo>
                      <a:pt x="3156" y="25491"/>
                    </a:lnTo>
                    <a:lnTo>
                      <a:pt x="3156" y="22491"/>
                    </a:lnTo>
                    <a:lnTo>
                      <a:pt x="2608" y="22169"/>
                    </a:lnTo>
                    <a:close/>
                    <a:moveTo>
                      <a:pt x="1" y="26980"/>
                    </a:moveTo>
                    <a:lnTo>
                      <a:pt x="561" y="27301"/>
                    </a:lnTo>
                    <a:lnTo>
                      <a:pt x="561" y="24301"/>
                    </a:lnTo>
                    <a:lnTo>
                      <a:pt x="1" y="23979"/>
                    </a:lnTo>
                    <a:close/>
                    <a:moveTo>
                      <a:pt x="870" y="27480"/>
                    </a:moveTo>
                    <a:lnTo>
                      <a:pt x="1430" y="27801"/>
                    </a:lnTo>
                    <a:lnTo>
                      <a:pt x="1430" y="24801"/>
                    </a:lnTo>
                    <a:lnTo>
                      <a:pt x="870" y="24491"/>
                    </a:lnTo>
                    <a:close/>
                    <a:moveTo>
                      <a:pt x="1739" y="27980"/>
                    </a:moveTo>
                    <a:lnTo>
                      <a:pt x="2287" y="28301"/>
                    </a:lnTo>
                    <a:lnTo>
                      <a:pt x="2287" y="25301"/>
                    </a:lnTo>
                    <a:lnTo>
                      <a:pt x="1739" y="24991"/>
                    </a:lnTo>
                    <a:close/>
                    <a:moveTo>
                      <a:pt x="2597" y="28480"/>
                    </a:moveTo>
                    <a:lnTo>
                      <a:pt x="3156" y="28801"/>
                    </a:lnTo>
                    <a:lnTo>
                      <a:pt x="3156" y="25801"/>
                    </a:lnTo>
                    <a:lnTo>
                      <a:pt x="2608" y="25491"/>
                    </a:lnTo>
                    <a:close/>
                    <a:moveTo>
                      <a:pt x="1" y="30289"/>
                    </a:moveTo>
                    <a:lnTo>
                      <a:pt x="561" y="30611"/>
                    </a:lnTo>
                    <a:lnTo>
                      <a:pt x="561" y="27622"/>
                    </a:lnTo>
                    <a:lnTo>
                      <a:pt x="1" y="27301"/>
                    </a:lnTo>
                    <a:close/>
                    <a:moveTo>
                      <a:pt x="870" y="30790"/>
                    </a:moveTo>
                    <a:lnTo>
                      <a:pt x="1430" y="31111"/>
                    </a:lnTo>
                    <a:lnTo>
                      <a:pt x="1430" y="28123"/>
                    </a:lnTo>
                    <a:lnTo>
                      <a:pt x="870" y="27801"/>
                    </a:lnTo>
                    <a:close/>
                    <a:moveTo>
                      <a:pt x="1727" y="31290"/>
                    </a:moveTo>
                    <a:lnTo>
                      <a:pt x="2287" y="31611"/>
                    </a:lnTo>
                    <a:lnTo>
                      <a:pt x="2287" y="28623"/>
                    </a:lnTo>
                    <a:lnTo>
                      <a:pt x="1727" y="28301"/>
                    </a:lnTo>
                    <a:close/>
                    <a:moveTo>
                      <a:pt x="2597" y="31790"/>
                    </a:moveTo>
                    <a:lnTo>
                      <a:pt x="3156" y="32111"/>
                    </a:lnTo>
                    <a:lnTo>
                      <a:pt x="3156" y="29111"/>
                    </a:lnTo>
                    <a:lnTo>
                      <a:pt x="2597" y="288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5"/>
              <p:cNvSpPr/>
              <p:nvPr/>
            </p:nvSpPr>
            <p:spPr>
              <a:xfrm>
                <a:off x="2681241" y="1803482"/>
                <a:ext cx="39146" cy="1502696"/>
              </a:xfrm>
              <a:custGeom>
                <a:avLst/>
                <a:gdLst/>
                <a:ahLst/>
                <a:cxnLst/>
                <a:rect l="l" t="t" r="r" b="b"/>
                <a:pathLst>
                  <a:path w="858" h="32934" extrusionOk="0">
                    <a:moveTo>
                      <a:pt x="858" y="32933"/>
                    </a:moveTo>
                    <a:lnTo>
                      <a:pt x="0" y="32433"/>
                    </a:lnTo>
                    <a:lnTo>
                      <a:pt x="0" y="489"/>
                    </a:lnTo>
                    <a:lnTo>
                      <a:pt x="8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5"/>
              <p:cNvSpPr/>
              <p:nvPr/>
            </p:nvSpPr>
            <p:spPr>
              <a:xfrm>
                <a:off x="2168390" y="3283307"/>
                <a:ext cx="551971" cy="341750"/>
              </a:xfrm>
              <a:custGeom>
                <a:avLst/>
                <a:gdLst/>
                <a:ahLst/>
                <a:cxnLst/>
                <a:rect l="l" t="t" r="r" b="b"/>
                <a:pathLst>
                  <a:path w="12098" h="7490" extrusionOk="0">
                    <a:moveTo>
                      <a:pt x="1" y="7489"/>
                    </a:moveTo>
                    <a:lnTo>
                      <a:pt x="1" y="6489"/>
                    </a:lnTo>
                    <a:lnTo>
                      <a:pt x="11240" y="0"/>
                    </a:lnTo>
                    <a:lnTo>
                      <a:pt x="12098" y="500"/>
                    </a:lnTo>
                    <a:close/>
                  </a:path>
                </a:pathLst>
              </a:custGeom>
              <a:gradFill>
                <a:gsLst>
                  <a:gs pos="0">
                    <a:schemeClr val="accent1"/>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5"/>
              <p:cNvSpPr/>
              <p:nvPr/>
            </p:nvSpPr>
            <p:spPr>
              <a:xfrm>
                <a:off x="2168390" y="3333816"/>
                <a:ext cx="551971" cy="427028"/>
              </a:xfrm>
              <a:custGeom>
                <a:avLst/>
                <a:gdLst/>
                <a:ahLst/>
                <a:cxnLst/>
                <a:rect l="l" t="t" r="r" b="b"/>
                <a:pathLst>
                  <a:path w="12098" h="9359" extrusionOk="0">
                    <a:moveTo>
                      <a:pt x="1" y="6989"/>
                    </a:moveTo>
                    <a:lnTo>
                      <a:pt x="12098" y="0"/>
                    </a:lnTo>
                    <a:lnTo>
                      <a:pt x="12098" y="2370"/>
                    </a:lnTo>
                    <a:lnTo>
                      <a:pt x="1" y="9359"/>
                    </a:lnTo>
                    <a:close/>
                  </a:path>
                </a:pathLst>
              </a:custGeom>
              <a:solidFill>
                <a:srgbClr val="3519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5"/>
              <p:cNvSpPr/>
              <p:nvPr/>
            </p:nvSpPr>
            <p:spPr>
              <a:xfrm>
                <a:off x="2168390" y="3306120"/>
                <a:ext cx="551971" cy="357491"/>
              </a:xfrm>
              <a:custGeom>
                <a:avLst/>
                <a:gdLst/>
                <a:ahLst/>
                <a:cxnLst/>
                <a:rect l="l" t="t" r="r" b="b"/>
                <a:pathLst>
                  <a:path w="12098" h="7835" extrusionOk="0">
                    <a:moveTo>
                      <a:pt x="1" y="6989"/>
                    </a:moveTo>
                    <a:lnTo>
                      <a:pt x="12098" y="0"/>
                    </a:lnTo>
                    <a:lnTo>
                      <a:pt x="12098" y="846"/>
                    </a:lnTo>
                    <a:lnTo>
                      <a:pt x="1" y="78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5"/>
              <p:cNvSpPr/>
              <p:nvPr/>
            </p:nvSpPr>
            <p:spPr>
              <a:xfrm>
                <a:off x="2168390" y="3403352"/>
                <a:ext cx="551971" cy="357491"/>
              </a:xfrm>
              <a:custGeom>
                <a:avLst/>
                <a:gdLst/>
                <a:ahLst/>
                <a:cxnLst/>
                <a:rect l="l" t="t" r="r" b="b"/>
                <a:pathLst>
                  <a:path w="12098" h="7835" extrusionOk="0">
                    <a:moveTo>
                      <a:pt x="1" y="6989"/>
                    </a:moveTo>
                    <a:lnTo>
                      <a:pt x="12098" y="0"/>
                    </a:lnTo>
                    <a:lnTo>
                      <a:pt x="12098" y="846"/>
                    </a:lnTo>
                    <a:lnTo>
                      <a:pt x="1" y="78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5"/>
              <p:cNvSpPr/>
              <p:nvPr/>
            </p:nvSpPr>
            <p:spPr>
              <a:xfrm>
                <a:off x="2168390" y="3354987"/>
                <a:ext cx="551971" cy="357537"/>
              </a:xfrm>
              <a:custGeom>
                <a:avLst/>
                <a:gdLst/>
                <a:ahLst/>
                <a:cxnLst/>
                <a:rect l="l" t="t" r="r" b="b"/>
                <a:pathLst>
                  <a:path w="12098" h="7836" extrusionOk="0">
                    <a:moveTo>
                      <a:pt x="1" y="6978"/>
                    </a:moveTo>
                    <a:lnTo>
                      <a:pt x="12098" y="1"/>
                    </a:lnTo>
                    <a:lnTo>
                      <a:pt x="12098" y="846"/>
                    </a:lnTo>
                    <a:lnTo>
                      <a:pt x="1" y="78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5"/>
              <p:cNvSpPr/>
              <p:nvPr/>
            </p:nvSpPr>
            <p:spPr>
              <a:xfrm>
                <a:off x="2143432" y="2797104"/>
                <a:ext cx="34264" cy="110829"/>
              </a:xfrm>
              <a:custGeom>
                <a:avLst/>
                <a:gdLst/>
                <a:ahLst/>
                <a:cxnLst/>
                <a:rect l="l" t="t" r="r" b="b"/>
                <a:pathLst>
                  <a:path w="751" h="2429" extrusionOk="0">
                    <a:moveTo>
                      <a:pt x="524" y="2429"/>
                    </a:moveTo>
                    <a:cubicBezTo>
                      <a:pt x="476" y="2417"/>
                      <a:pt x="441" y="2417"/>
                      <a:pt x="405" y="2393"/>
                    </a:cubicBezTo>
                    <a:lnTo>
                      <a:pt x="107" y="2227"/>
                    </a:lnTo>
                    <a:cubicBezTo>
                      <a:pt x="60" y="2191"/>
                      <a:pt x="48" y="2131"/>
                      <a:pt x="72" y="2096"/>
                    </a:cubicBezTo>
                    <a:cubicBezTo>
                      <a:pt x="95" y="2048"/>
                      <a:pt x="155" y="2024"/>
                      <a:pt x="203" y="2060"/>
                    </a:cubicBezTo>
                    <a:lnTo>
                      <a:pt x="500" y="2227"/>
                    </a:lnTo>
                    <a:cubicBezTo>
                      <a:pt x="512" y="2238"/>
                      <a:pt x="536" y="2238"/>
                      <a:pt x="548" y="2227"/>
                    </a:cubicBezTo>
                    <a:cubicBezTo>
                      <a:pt x="560" y="2215"/>
                      <a:pt x="560" y="2203"/>
                      <a:pt x="560" y="2191"/>
                    </a:cubicBezTo>
                    <a:lnTo>
                      <a:pt x="560" y="619"/>
                    </a:lnTo>
                    <a:cubicBezTo>
                      <a:pt x="560" y="536"/>
                      <a:pt x="524" y="464"/>
                      <a:pt x="453" y="417"/>
                    </a:cubicBezTo>
                    <a:lnTo>
                      <a:pt x="107" y="226"/>
                    </a:lnTo>
                    <a:cubicBezTo>
                      <a:pt x="0" y="155"/>
                      <a:pt x="95" y="0"/>
                      <a:pt x="203" y="60"/>
                    </a:cubicBezTo>
                    <a:lnTo>
                      <a:pt x="548" y="250"/>
                    </a:lnTo>
                    <a:cubicBezTo>
                      <a:pt x="679" y="333"/>
                      <a:pt x="750" y="464"/>
                      <a:pt x="750" y="619"/>
                    </a:cubicBezTo>
                    <a:lnTo>
                      <a:pt x="750" y="2191"/>
                    </a:lnTo>
                    <a:cubicBezTo>
                      <a:pt x="750" y="2262"/>
                      <a:pt x="714" y="2346"/>
                      <a:pt x="643" y="2381"/>
                    </a:cubicBezTo>
                    <a:cubicBezTo>
                      <a:pt x="607" y="2405"/>
                      <a:pt x="560" y="2417"/>
                      <a:pt x="524" y="2429"/>
                    </a:cubicBez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5"/>
              <p:cNvSpPr/>
              <p:nvPr/>
            </p:nvSpPr>
            <p:spPr>
              <a:xfrm>
                <a:off x="1676756" y="1477948"/>
                <a:ext cx="903968" cy="521568"/>
              </a:xfrm>
              <a:custGeom>
                <a:avLst/>
                <a:gdLst/>
                <a:ahLst/>
                <a:cxnLst/>
                <a:rect l="l" t="t" r="r" b="b"/>
                <a:pathLst>
                  <a:path w="19813" h="11431" extrusionOk="0">
                    <a:moveTo>
                      <a:pt x="9895" y="286"/>
                    </a:moveTo>
                    <a:lnTo>
                      <a:pt x="19301" y="5715"/>
                    </a:lnTo>
                    <a:lnTo>
                      <a:pt x="9907" y="11145"/>
                    </a:lnTo>
                    <a:lnTo>
                      <a:pt x="501" y="5715"/>
                    </a:lnTo>
                    <a:lnTo>
                      <a:pt x="9895" y="286"/>
                    </a:lnTo>
                    <a:close/>
                    <a:moveTo>
                      <a:pt x="9907" y="0"/>
                    </a:moveTo>
                    <a:lnTo>
                      <a:pt x="1" y="5715"/>
                    </a:lnTo>
                    <a:lnTo>
                      <a:pt x="9907" y="11430"/>
                    </a:lnTo>
                    <a:lnTo>
                      <a:pt x="19813" y="5715"/>
                    </a:lnTo>
                    <a:lnTo>
                      <a:pt x="99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5"/>
              <p:cNvSpPr/>
              <p:nvPr/>
            </p:nvSpPr>
            <p:spPr>
              <a:xfrm>
                <a:off x="2086352" y="2071313"/>
                <a:ext cx="6022" cy="1695518"/>
              </a:xfrm>
              <a:custGeom>
                <a:avLst/>
                <a:gdLst/>
                <a:ahLst/>
                <a:cxnLst/>
                <a:rect l="l" t="t" r="r" b="b"/>
                <a:pathLst>
                  <a:path w="132" h="37160" extrusionOk="0">
                    <a:moveTo>
                      <a:pt x="1" y="0"/>
                    </a:moveTo>
                    <a:lnTo>
                      <a:pt x="1" y="37076"/>
                    </a:lnTo>
                    <a:lnTo>
                      <a:pt x="132" y="37160"/>
                    </a:lnTo>
                    <a:lnTo>
                      <a:pt x="132" y="119"/>
                    </a:lnTo>
                    <a:lnTo>
                      <a:pt x="120" y="7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5"/>
              <p:cNvSpPr/>
              <p:nvPr/>
            </p:nvSpPr>
            <p:spPr>
              <a:xfrm>
                <a:off x="1533898" y="1752425"/>
                <a:ext cx="6023" cy="1695518"/>
              </a:xfrm>
              <a:custGeom>
                <a:avLst/>
                <a:gdLst/>
                <a:ahLst/>
                <a:cxnLst/>
                <a:rect l="l" t="t" r="r" b="b"/>
                <a:pathLst>
                  <a:path w="132" h="37160" extrusionOk="0">
                    <a:moveTo>
                      <a:pt x="0" y="0"/>
                    </a:moveTo>
                    <a:lnTo>
                      <a:pt x="0" y="37076"/>
                    </a:lnTo>
                    <a:lnTo>
                      <a:pt x="131" y="37160"/>
                    </a:lnTo>
                    <a:lnTo>
                      <a:pt x="131" y="119"/>
                    </a:lnTo>
                    <a:lnTo>
                      <a:pt x="119" y="7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5"/>
              <p:cNvSpPr/>
              <p:nvPr/>
            </p:nvSpPr>
            <p:spPr>
              <a:xfrm>
                <a:off x="2539979" y="1857847"/>
                <a:ext cx="128799" cy="118997"/>
              </a:xfrm>
              <a:custGeom>
                <a:avLst/>
                <a:gdLst/>
                <a:ahLst/>
                <a:cxnLst/>
                <a:rect l="l" t="t" r="r" b="b"/>
                <a:pathLst>
                  <a:path w="2823" h="2608" extrusionOk="0">
                    <a:moveTo>
                      <a:pt x="1" y="1620"/>
                    </a:moveTo>
                    <a:lnTo>
                      <a:pt x="1" y="2608"/>
                    </a:lnTo>
                    <a:lnTo>
                      <a:pt x="2822" y="977"/>
                    </a:lnTo>
                    <a:lnTo>
                      <a:pt x="2822" y="0"/>
                    </a:lnTo>
                    <a:close/>
                  </a:path>
                </a:pathLst>
              </a:custGeom>
              <a:gradFill>
                <a:gsLst>
                  <a:gs pos="0">
                    <a:schemeClr val="accent1"/>
                  </a:gs>
                  <a:gs pos="100000">
                    <a:schemeClr val="accent2"/>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5"/>
              <p:cNvSpPr/>
              <p:nvPr/>
            </p:nvSpPr>
            <p:spPr>
              <a:xfrm>
                <a:off x="2553575" y="1875231"/>
                <a:ext cx="104892" cy="86966"/>
              </a:xfrm>
              <a:custGeom>
                <a:avLst/>
                <a:gdLst/>
                <a:ahLst/>
                <a:cxnLst/>
                <a:rect l="l" t="t" r="r" b="b"/>
                <a:pathLst>
                  <a:path w="2299" h="1906" extrusionOk="0">
                    <a:moveTo>
                      <a:pt x="2298" y="0"/>
                    </a:moveTo>
                    <a:lnTo>
                      <a:pt x="2024" y="155"/>
                    </a:lnTo>
                    <a:lnTo>
                      <a:pt x="2024" y="393"/>
                    </a:lnTo>
                    <a:lnTo>
                      <a:pt x="2298" y="238"/>
                    </a:lnTo>
                    <a:lnTo>
                      <a:pt x="2298" y="0"/>
                    </a:lnTo>
                    <a:close/>
                    <a:moveTo>
                      <a:pt x="1893" y="238"/>
                    </a:moveTo>
                    <a:lnTo>
                      <a:pt x="1620" y="381"/>
                    </a:lnTo>
                    <a:lnTo>
                      <a:pt x="1620" y="619"/>
                    </a:lnTo>
                    <a:lnTo>
                      <a:pt x="1893" y="477"/>
                    </a:lnTo>
                    <a:lnTo>
                      <a:pt x="1893" y="238"/>
                    </a:lnTo>
                    <a:close/>
                    <a:moveTo>
                      <a:pt x="2298" y="346"/>
                    </a:moveTo>
                    <a:lnTo>
                      <a:pt x="2024" y="500"/>
                    </a:lnTo>
                    <a:lnTo>
                      <a:pt x="2024" y="739"/>
                    </a:lnTo>
                    <a:lnTo>
                      <a:pt x="2298" y="584"/>
                    </a:lnTo>
                    <a:lnTo>
                      <a:pt x="2298" y="346"/>
                    </a:lnTo>
                    <a:close/>
                    <a:moveTo>
                      <a:pt x="1489" y="453"/>
                    </a:moveTo>
                    <a:lnTo>
                      <a:pt x="1215" y="619"/>
                    </a:lnTo>
                    <a:lnTo>
                      <a:pt x="1215" y="858"/>
                    </a:lnTo>
                    <a:lnTo>
                      <a:pt x="1489" y="703"/>
                    </a:lnTo>
                    <a:lnTo>
                      <a:pt x="1489" y="453"/>
                    </a:lnTo>
                    <a:close/>
                    <a:moveTo>
                      <a:pt x="1893" y="596"/>
                    </a:moveTo>
                    <a:lnTo>
                      <a:pt x="1620" y="739"/>
                    </a:lnTo>
                    <a:lnTo>
                      <a:pt x="1620" y="977"/>
                    </a:lnTo>
                    <a:lnTo>
                      <a:pt x="1893" y="834"/>
                    </a:lnTo>
                    <a:lnTo>
                      <a:pt x="1893" y="596"/>
                    </a:lnTo>
                    <a:close/>
                    <a:moveTo>
                      <a:pt x="1084" y="691"/>
                    </a:moveTo>
                    <a:lnTo>
                      <a:pt x="810" y="846"/>
                    </a:lnTo>
                    <a:lnTo>
                      <a:pt x="810" y="1084"/>
                    </a:lnTo>
                    <a:lnTo>
                      <a:pt x="1084" y="929"/>
                    </a:lnTo>
                    <a:lnTo>
                      <a:pt x="1084" y="691"/>
                    </a:lnTo>
                    <a:close/>
                    <a:moveTo>
                      <a:pt x="1489" y="798"/>
                    </a:moveTo>
                    <a:lnTo>
                      <a:pt x="1215" y="977"/>
                    </a:lnTo>
                    <a:lnTo>
                      <a:pt x="1215" y="1203"/>
                    </a:lnTo>
                    <a:lnTo>
                      <a:pt x="1489" y="1036"/>
                    </a:lnTo>
                    <a:lnTo>
                      <a:pt x="1489" y="798"/>
                    </a:lnTo>
                    <a:close/>
                    <a:moveTo>
                      <a:pt x="679" y="917"/>
                    </a:moveTo>
                    <a:lnTo>
                      <a:pt x="405" y="1084"/>
                    </a:lnTo>
                    <a:lnTo>
                      <a:pt x="405" y="1322"/>
                    </a:lnTo>
                    <a:lnTo>
                      <a:pt x="679" y="1155"/>
                    </a:lnTo>
                    <a:lnTo>
                      <a:pt x="679" y="917"/>
                    </a:lnTo>
                    <a:close/>
                    <a:moveTo>
                      <a:pt x="1084" y="1048"/>
                    </a:moveTo>
                    <a:lnTo>
                      <a:pt x="810" y="1203"/>
                    </a:lnTo>
                    <a:lnTo>
                      <a:pt x="810" y="1441"/>
                    </a:lnTo>
                    <a:lnTo>
                      <a:pt x="1084" y="1286"/>
                    </a:lnTo>
                    <a:lnTo>
                      <a:pt x="1084" y="1048"/>
                    </a:lnTo>
                    <a:close/>
                    <a:moveTo>
                      <a:pt x="274" y="1155"/>
                    </a:moveTo>
                    <a:lnTo>
                      <a:pt x="0" y="1310"/>
                    </a:lnTo>
                    <a:lnTo>
                      <a:pt x="0" y="1548"/>
                    </a:lnTo>
                    <a:lnTo>
                      <a:pt x="274" y="1393"/>
                    </a:lnTo>
                    <a:lnTo>
                      <a:pt x="274" y="1155"/>
                    </a:lnTo>
                    <a:close/>
                    <a:moveTo>
                      <a:pt x="679" y="1274"/>
                    </a:moveTo>
                    <a:lnTo>
                      <a:pt x="405" y="1441"/>
                    </a:lnTo>
                    <a:lnTo>
                      <a:pt x="405" y="1679"/>
                    </a:lnTo>
                    <a:lnTo>
                      <a:pt x="679" y="1512"/>
                    </a:lnTo>
                    <a:lnTo>
                      <a:pt x="679" y="1274"/>
                    </a:lnTo>
                    <a:close/>
                    <a:moveTo>
                      <a:pt x="274" y="1512"/>
                    </a:moveTo>
                    <a:lnTo>
                      <a:pt x="0" y="1667"/>
                    </a:lnTo>
                    <a:lnTo>
                      <a:pt x="0" y="1905"/>
                    </a:lnTo>
                    <a:lnTo>
                      <a:pt x="274" y="1751"/>
                    </a:lnTo>
                    <a:lnTo>
                      <a:pt x="274" y="151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78" name="Google Shape;1578;p25"/>
          <p:cNvGrpSpPr/>
          <p:nvPr/>
        </p:nvGrpSpPr>
        <p:grpSpPr>
          <a:xfrm>
            <a:off x="135492" y="1005787"/>
            <a:ext cx="2833525" cy="1424676"/>
            <a:chOff x="230921" y="1402945"/>
            <a:chExt cx="2833525" cy="1424676"/>
          </a:xfrm>
        </p:grpSpPr>
        <p:grpSp>
          <p:nvGrpSpPr>
            <p:cNvPr id="1579" name="Google Shape;1579;p25"/>
            <p:cNvGrpSpPr/>
            <p:nvPr/>
          </p:nvGrpSpPr>
          <p:grpSpPr>
            <a:xfrm>
              <a:off x="230921" y="1837402"/>
              <a:ext cx="2833525" cy="990219"/>
              <a:chOff x="230921" y="1837402"/>
              <a:chExt cx="2833525" cy="990219"/>
            </a:xfrm>
          </p:grpSpPr>
          <p:sp>
            <p:nvSpPr>
              <p:cNvPr id="1580" name="Google Shape;1580;p25"/>
              <p:cNvSpPr txBox="1"/>
              <p:nvPr/>
            </p:nvSpPr>
            <p:spPr>
              <a:xfrm>
                <a:off x="487125" y="1837402"/>
                <a:ext cx="2555400" cy="333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Dữ liệu đa dạng</a:t>
                </a:r>
                <a:endParaRPr sz="1800">
                  <a:latin typeface="Fira Sans Extra Condensed SemiBold"/>
                  <a:ea typeface="Fira Sans Extra Condensed SemiBold"/>
                  <a:cs typeface="Fira Sans Extra Condensed SemiBold"/>
                  <a:sym typeface="Fira Sans Extra Condensed SemiBold"/>
                </a:endParaRPr>
              </a:p>
            </p:txBody>
          </p:sp>
          <p:sp>
            <p:nvSpPr>
              <p:cNvPr id="1581" name="Google Shape;1581;p25"/>
              <p:cNvSpPr txBox="1"/>
              <p:nvPr/>
            </p:nvSpPr>
            <p:spPr>
              <a:xfrm>
                <a:off x="230921" y="2076957"/>
                <a:ext cx="2833525" cy="750664"/>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1200">
                    <a:latin typeface="Roboto"/>
                    <a:ea typeface="Roboto"/>
                    <a:cs typeface="Roboto"/>
                    <a:sym typeface="Roboto"/>
                  </a:rPr>
                  <a:t>MongoDB cho phép lưu trữ dữ liệu đa dạng mà không cần định nghĩa cấu trúc cụ thể trước đó.</a:t>
                </a:r>
                <a:endParaRPr lang="en-US" sz="1200">
                  <a:latin typeface="Roboto"/>
                  <a:ea typeface="Roboto"/>
                  <a:cs typeface="Roboto"/>
                  <a:sym typeface="Roboto"/>
                </a:endParaRPr>
              </a:p>
            </p:txBody>
          </p:sp>
        </p:grpSp>
        <p:sp>
          <p:nvSpPr>
            <p:cNvPr id="1582" name="Google Shape;1582;p25"/>
            <p:cNvSpPr txBox="1"/>
            <p:nvPr/>
          </p:nvSpPr>
          <p:spPr>
            <a:xfrm>
              <a:off x="487119" y="1402945"/>
              <a:ext cx="2555400" cy="434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3000">
                  <a:latin typeface="Fira Sans Extra Condensed Medium"/>
                  <a:ea typeface="Fira Sans Extra Condensed Medium"/>
                  <a:cs typeface="Fira Sans Extra Condensed Medium"/>
                  <a:sym typeface="Fira Sans Extra Condensed Medium"/>
                </a:rPr>
                <a:t>01</a:t>
              </a:r>
              <a:endParaRPr sz="3000">
                <a:latin typeface="Fira Sans Extra Condensed Medium"/>
                <a:ea typeface="Fira Sans Extra Condensed Medium"/>
                <a:cs typeface="Fira Sans Extra Condensed Medium"/>
                <a:sym typeface="Fira Sans Extra Condensed Medium"/>
              </a:endParaRPr>
            </a:p>
          </p:txBody>
        </p:sp>
      </p:grpSp>
      <p:grpSp>
        <p:nvGrpSpPr>
          <p:cNvPr id="1583" name="Google Shape;1583;p25"/>
          <p:cNvGrpSpPr/>
          <p:nvPr/>
        </p:nvGrpSpPr>
        <p:grpSpPr>
          <a:xfrm>
            <a:off x="6107022" y="1433141"/>
            <a:ext cx="2555404" cy="2181565"/>
            <a:chOff x="6107022" y="1402941"/>
            <a:chExt cx="2555404" cy="2181565"/>
          </a:xfrm>
        </p:grpSpPr>
        <p:grpSp>
          <p:nvGrpSpPr>
            <p:cNvPr id="1584" name="Google Shape;1584;p25"/>
            <p:cNvGrpSpPr/>
            <p:nvPr/>
          </p:nvGrpSpPr>
          <p:grpSpPr>
            <a:xfrm>
              <a:off x="6107026" y="1837399"/>
              <a:ext cx="2555400" cy="1747107"/>
              <a:chOff x="6107026" y="1837399"/>
              <a:chExt cx="2555400" cy="1747107"/>
            </a:xfrm>
          </p:grpSpPr>
          <p:sp>
            <p:nvSpPr>
              <p:cNvPr id="1585" name="Google Shape;1585;p25"/>
              <p:cNvSpPr txBox="1"/>
              <p:nvPr/>
            </p:nvSpPr>
            <p:spPr>
              <a:xfrm>
                <a:off x="6107026" y="1837399"/>
                <a:ext cx="2555400" cy="33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Hiệu suất truy vấn</a:t>
                </a:r>
                <a:endParaRPr sz="1800">
                  <a:latin typeface="Fira Sans Extra Condensed SemiBold"/>
                  <a:ea typeface="Fira Sans Extra Condensed SemiBold"/>
                  <a:cs typeface="Fira Sans Extra Condensed SemiBold"/>
                  <a:sym typeface="Fira Sans Extra Condensed SemiBold"/>
                </a:endParaRPr>
              </a:p>
            </p:txBody>
          </p:sp>
          <p:sp>
            <p:nvSpPr>
              <p:cNvPr id="1586" name="Google Shape;1586;p25"/>
              <p:cNvSpPr txBox="1"/>
              <p:nvPr/>
            </p:nvSpPr>
            <p:spPr>
              <a:xfrm>
                <a:off x="6107026" y="2170702"/>
                <a:ext cx="2555400" cy="141380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200">
                    <a:latin typeface="Roboto"/>
                    <a:ea typeface="Roboto"/>
                    <a:cs typeface="Roboto"/>
                    <a:sym typeface="Roboto"/>
                  </a:rPr>
                  <a:t>MongoDB cung cấp khả năng tối ưu hóa hiệu suất truy vấn, đặc biệt là khi bạn cần thực hiện các truy vấn phức tạp liên quan đến tìm kiếm sản phẩm, quản lý đơn hàng, và theo dõi lịch sử mua sắm của khách hàng.</a:t>
                </a:r>
                <a:endParaRPr lang="en-US" sz="1200">
                  <a:latin typeface="Roboto"/>
                  <a:ea typeface="Roboto"/>
                  <a:cs typeface="Roboto"/>
                  <a:sym typeface="Roboto"/>
                </a:endParaRPr>
              </a:p>
            </p:txBody>
          </p:sp>
        </p:grpSp>
        <p:sp>
          <p:nvSpPr>
            <p:cNvPr id="1587" name="Google Shape;1587;p25"/>
            <p:cNvSpPr txBox="1"/>
            <p:nvPr/>
          </p:nvSpPr>
          <p:spPr>
            <a:xfrm>
              <a:off x="6107022" y="1402941"/>
              <a:ext cx="2555400" cy="43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3000">
                  <a:latin typeface="Fira Sans Extra Condensed Medium"/>
                  <a:ea typeface="Fira Sans Extra Condensed Medium"/>
                  <a:cs typeface="Fira Sans Extra Condensed Medium"/>
                  <a:sym typeface="Fira Sans Extra Condensed Medium"/>
                </a:rPr>
                <a:t>03</a:t>
              </a:r>
              <a:endParaRPr sz="3000">
                <a:latin typeface="Fira Sans Extra Condensed Medium"/>
                <a:ea typeface="Fira Sans Extra Condensed Medium"/>
                <a:cs typeface="Fira Sans Extra Condensed Medium"/>
                <a:sym typeface="Fira Sans Extra Condensed Medium"/>
              </a:endParaRPr>
            </a:p>
          </p:txBody>
        </p:sp>
      </p:grpSp>
      <p:grpSp>
        <p:nvGrpSpPr>
          <p:cNvPr id="1588" name="Google Shape;1588;p25"/>
          <p:cNvGrpSpPr/>
          <p:nvPr/>
        </p:nvGrpSpPr>
        <p:grpSpPr>
          <a:xfrm>
            <a:off x="413592" y="2570811"/>
            <a:ext cx="2555425" cy="1723475"/>
            <a:chOff x="486725" y="2906970"/>
            <a:chExt cx="2555425" cy="1723475"/>
          </a:xfrm>
        </p:grpSpPr>
        <p:grpSp>
          <p:nvGrpSpPr>
            <p:cNvPr id="1589" name="Google Shape;1589;p25"/>
            <p:cNvGrpSpPr/>
            <p:nvPr/>
          </p:nvGrpSpPr>
          <p:grpSpPr>
            <a:xfrm>
              <a:off x="486725" y="3341503"/>
              <a:ext cx="2555425" cy="1288942"/>
              <a:chOff x="486725" y="3341503"/>
              <a:chExt cx="2555425" cy="1288942"/>
            </a:xfrm>
          </p:grpSpPr>
          <p:sp>
            <p:nvSpPr>
              <p:cNvPr id="1590" name="Google Shape;1590;p25"/>
              <p:cNvSpPr txBox="1"/>
              <p:nvPr/>
            </p:nvSpPr>
            <p:spPr>
              <a:xfrm>
                <a:off x="486725" y="3341503"/>
                <a:ext cx="2555400" cy="3333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Khả năng mở rộng</a:t>
                </a:r>
                <a:endParaRPr sz="1800">
                  <a:latin typeface="Fira Sans Extra Condensed SemiBold"/>
                  <a:ea typeface="Fira Sans Extra Condensed SemiBold"/>
                  <a:cs typeface="Fira Sans Extra Condensed SemiBold"/>
                  <a:sym typeface="Fira Sans Extra Condensed SemiBold"/>
                </a:endParaRPr>
              </a:p>
            </p:txBody>
          </p:sp>
          <p:sp>
            <p:nvSpPr>
              <p:cNvPr id="1591" name="Google Shape;1591;p25"/>
              <p:cNvSpPr txBox="1"/>
              <p:nvPr/>
            </p:nvSpPr>
            <p:spPr>
              <a:xfrm>
                <a:off x="486750" y="3674927"/>
                <a:ext cx="2555400" cy="955518"/>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vi-VN" sz="1200">
                    <a:latin typeface="Roboto"/>
                    <a:ea typeface="Roboto"/>
                    <a:cs typeface="Roboto"/>
                    <a:sym typeface="Roboto"/>
                  </a:rPr>
                  <a:t>MongoDB có khả năng mở rộng tốt, cho phép bạn mở rộng hệ thống khi có nhiều đơn hàng và sản phẩm tham gia vào nền tảng thương mại điện tử</a:t>
                </a:r>
                <a:endParaRPr lang="en-US" sz="1200">
                  <a:latin typeface="Roboto"/>
                  <a:ea typeface="Roboto"/>
                  <a:cs typeface="Roboto"/>
                  <a:sym typeface="Roboto"/>
                </a:endParaRPr>
              </a:p>
            </p:txBody>
          </p:sp>
        </p:grpSp>
        <p:sp>
          <p:nvSpPr>
            <p:cNvPr id="1592" name="Google Shape;1592;p25"/>
            <p:cNvSpPr txBox="1"/>
            <p:nvPr/>
          </p:nvSpPr>
          <p:spPr>
            <a:xfrm>
              <a:off x="486736" y="2906970"/>
              <a:ext cx="2555400" cy="434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3000">
                  <a:latin typeface="Fira Sans Extra Condensed Medium"/>
                  <a:ea typeface="Fira Sans Extra Condensed Medium"/>
                  <a:cs typeface="Fira Sans Extra Condensed Medium"/>
                  <a:sym typeface="Fira Sans Extra Condensed Medium"/>
                </a:rPr>
                <a:t>02</a:t>
              </a:r>
              <a:endParaRPr sz="3000">
                <a:latin typeface="Fira Sans Extra Condensed Medium"/>
                <a:ea typeface="Fira Sans Extra Condensed Medium"/>
                <a:cs typeface="Fira Sans Extra Condensed Medium"/>
                <a:sym typeface="Fira Sans Extra Condensed Medium"/>
              </a:endParaRPr>
            </a:p>
          </p:txBody>
        </p:sp>
      </p:grpSp>
    </p:spTree>
    <p:extLst>
      <p:ext uri="{BB962C8B-B14F-4D97-AF65-F5344CB8AC3E}">
        <p14:creationId xmlns:p14="http://schemas.microsoft.com/office/powerpoint/2010/main" val="4020174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79"/>
                                        </p:tgtEl>
                                        <p:attrNameLst>
                                          <p:attrName>style.visibility</p:attrName>
                                        </p:attrNameLst>
                                      </p:cBhvr>
                                      <p:to>
                                        <p:strVal val="visible"/>
                                      </p:to>
                                    </p:set>
                                    <p:anim calcmode="lin" valueType="num">
                                      <p:cBhvr additive="base">
                                        <p:cTn id="7" dur="500" fill="hold"/>
                                        <p:tgtEl>
                                          <p:spTgt spid="1479"/>
                                        </p:tgtEl>
                                        <p:attrNameLst>
                                          <p:attrName>ppt_x</p:attrName>
                                        </p:attrNameLst>
                                      </p:cBhvr>
                                      <p:tavLst>
                                        <p:tav tm="0">
                                          <p:val>
                                            <p:strVal val="#ppt_x"/>
                                          </p:val>
                                        </p:tav>
                                        <p:tav tm="100000">
                                          <p:val>
                                            <p:strVal val="#ppt_x"/>
                                          </p:val>
                                        </p:tav>
                                      </p:tavLst>
                                    </p:anim>
                                    <p:anim calcmode="lin" valueType="num">
                                      <p:cBhvr additive="base">
                                        <p:cTn id="8" dur="500" fill="hold"/>
                                        <p:tgtEl>
                                          <p:spTgt spid="147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578"/>
                                        </p:tgtEl>
                                        <p:attrNameLst>
                                          <p:attrName>style.visibility</p:attrName>
                                        </p:attrNameLst>
                                      </p:cBhvr>
                                      <p:to>
                                        <p:strVal val="visible"/>
                                      </p:to>
                                    </p:set>
                                    <p:animEffect transition="in" filter="fade">
                                      <p:cBhvr>
                                        <p:cTn id="13" dur="500"/>
                                        <p:tgtEl>
                                          <p:spTgt spid="157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588"/>
                                        </p:tgtEl>
                                        <p:attrNameLst>
                                          <p:attrName>style.visibility</p:attrName>
                                        </p:attrNameLst>
                                      </p:cBhvr>
                                      <p:to>
                                        <p:strVal val="visible"/>
                                      </p:to>
                                    </p:set>
                                    <p:animEffect transition="in" filter="fade">
                                      <p:cBhvr>
                                        <p:cTn id="18" dur="500"/>
                                        <p:tgtEl>
                                          <p:spTgt spid="158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583"/>
                                        </p:tgtEl>
                                        <p:attrNameLst>
                                          <p:attrName>style.visibility</p:attrName>
                                        </p:attrNameLst>
                                      </p:cBhvr>
                                      <p:to>
                                        <p:strVal val="visible"/>
                                      </p:to>
                                    </p:set>
                                    <p:animEffect transition="in" filter="fade">
                                      <p:cBhvr>
                                        <p:cTn id="23" dur="500"/>
                                        <p:tgtEl>
                                          <p:spTgt spid="15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7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503" name="Google Shape;503;p18"/>
          <p:cNvSpPr txBox="1">
            <a:spLocks noGrp="1"/>
          </p:cNvSpPr>
          <p:nvPr>
            <p:ph type="title"/>
          </p:nvPr>
        </p:nvSpPr>
        <p:spPr>
          <a:xfrm>
            <a:off x="584596" y="0"/>
            <a:ext cx="7053542" cy="105039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vi-VN">
                <a:solidFill>
                  <a:schemeClr val="tx1"/>
                </a:solidFill>
              </a:rPr>
              <a:t>ĐẶC TẢ SƠ LƯỢC VỀ HỆ THỐNG HOẶC YÊU CẦU NGƯỜI DÙNG</a:t>
            </a:r>
            <a:endParaRPr lang="en-GB">
              <a:solidFill>
                <a:schemeClr val="tx1"/>
              </a:solidFill>
            </a:endParaRPr>
          </a:p>
        </p:txBody>
      </p:sp>
      <p:grpSp>
        <p:nvGrpSpPr>
          <p:cNvPr id="5" name="Google Shape;574;p18">
            <a:extLst>
              <a:ext uri="{FF2B5EF4-FFF2-40B4-BE49-F238E27FC236}">
                <a16:creationId xmlns:a16="http://schemas.microsoft.com/office/drawing/2014/main" id="{3688E030-779B-3879-5791-CCD3D4B206C4}"/>
              </a:ext>
            </a:extLst>
          </p:cNvPr>
          <p:cNvGrpSpPr/>
          <p:nvPr/>
        </p:nvGrpSpPr>
        <p:grpSpPr>
          <a:xfrm>
            <a:off x="442406" y="1398894"/>
            <a:ext cx="3668961" cy="646318"/>
            <a:chOff x="5277959" y="2006721"/>
            <a:chExt cx="5026939" cy="646318"/>
          </a:xfrm>
        </p:grpSpPr>
        <p:sp>
          <p:nvSpPr>
            <p:cNvPr id="6" name="Google Shape;575;p18">
              <a:extLst>
                <a:ext uri="{FF2B5EF4-FFF2-40B4-BE49-F238E27FC236}">
                  <a16:creationId xmlns:a16="http://schemas.microsoft.com/office/drawing/2014/main" id="{093EB073-6F83-D6C1-625C-6D9FC9FA2542}"/>
                </a:ext>
              </a:extLst>
            </p:cNvPr>
            <p:cNvSpPr txBox="1"/>
            <p:nvPr/>
          </p:nvSpPr>
          <p:spPr>
            <a:xfrm flipH="1">
              <a:off x="5277960" y="2006721"/>
              <a:ext cx="2992800" cy="2535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Mục đích chính</a:t>
              </a:r>
            </a:p>
          </p:txBody>
        </p:sp>
        <p:sp>
          <p:nvSpPr>
            <p:cNvPr id="7" name="Google Shape;576;p18">
              <a:extLst>
                <a:ext uri="{FF2B5EF4-FFF2-40B4-BE49-F238E27FC236}">
                  <a16:creationId xmlns:a16="http://schemas.microsoft.com/office/drawing/2014/main" id="{54E09B59-9C8A-AAB2-ABE7-C729DD8A9AB3}"/>
                </a:ext>
              </a:extLst>
            </p:cNvPr>
            <p:cNvSpPr txBox="1"/>
            <p:nvPr/>
          </p:nvSpPr>
          <p:spPr>
            <a:xfrm flipH="1">
              <a:off x="5277959" y="2245083"/>
              <a:ext cx="5026939" cy="407956"/>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vi-VN" sz="1200">
                  <a:latin typeface="Roboto"/>
                  <a:ea typeface="Roboto"/>
                  <a:cs typeface="Roboto"/>
                  <a:sym typeface="Roboto"/>
                </a:rPr>
                <a:t>Được sử dụng để quản lý sản phẩm, đơn hàng và thực hiện các giao dịch thương mại điện tử.</a:t>
              </a:r>
            </a:p>
          </p:txBody>
        </p:sp>
      </p:grpSp>
      <p:grpSp>
        <p:nvGrpSpPr>
          <p:cNvPr id="8" name="Google Shape;574;p18">
            <a:extLst>
              <a:ext uri="{FF2B5EF4-FFF2-40B4-BE49-F238E27FC236}">
                <a16:creationId xmlns:a16="http://schemas.microsoft.com/office/drawing/2014/main" id="{6C311784-96A7-3B81-0B06-95139289CEDD}"/>
              </a:ext>
            </a:extLst>
          </p:cNvPr>
          <p:cNvGrpSpPr/>
          <p:nvPr/>
        </p:nvGrpSpPr>
        <p:grpSpPr>
          <a:xfrm>
            <a:off x="4890444" y="1288760"/>
            <a:ext cx="4133386" cy="765462"/>
            <a:chOff x="5277959" y="2006721"/>
            <a:chExt cx="5663259" cy="765462"/>
          </a:xfrm>
        </p:grpSpPr>
        <p:sp>
          <p:nvSpPr>
            <p:cNvPr id="9" name="Google Shape;575;p18">
              <a:extLst>
                <a:ext uri="{FF2B5EF4-FFF2-40B4-BE49-F238E27FC236}">
                  <a16:creationId xmlns:a16="http://schemas.microsoft.com/office/drawing/2014/main" id="{EA6BE2BD-B2C9-F58C-6CE0-DBA1337C5025}"/>
                </a:ext>
              </a:extLst>
            </p:cNvPr>
            <p:cNvSpPr txBox="1"/>
            <p:nvPr/>
          </p:nvSpPr>
          <p:spPr>
            <a:xfrm flipH="1">
              <a:off x="5277959" y="2006721"/>
              <a:ext cx="5663259" cy="2535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vi-VN" sz="1800">
                  <a:latin typeface="Fira Sans Extra Condensed SemiBold"/>
                  <a:ea typeface="Fira Sans Extra Condensed SemiBold"/>
                  <a:cs typeface="Fira Sans Extra Condensed SemiBold"/>
                  <a:sym typeface="Fira Sans Extra Condensed SemiBold"/>
                </a:rPr>
                <a:t>Cách thức</a:t>
              </a:r>
              <a:r>
                <a:rPr lang="en-US" sz="1800">
                  <a:latin typeface="Fira Sans Extra Condensed SemiBold"/>
                  <a:ea typeface="Fira Sans Extra Condensed SemiBold"/>
                  <a:cs typeface="Fira Sans Extra Condensed SemiBold"/>
                  <a:sym typeface="Fira Sans Extra Condensed SemiBold"/>
                </a:rPr>
                <a:t> </a:t>
              </a:r>
              <a:r>
                <a:rPr lang="vi-VN" sz="1800">
                  <a:latin typeface="Fira Sans Extra Condensed SemiBold"/>
                  <a:ea typeface="Fira Sans Extra Condensed SemiBold"/>
                  <a:cs typeface="Fira Sans Extra Condensed SemiBold"/>
                  <a:sym typeface="Fira Sans Extra Condensed SemiBold"/>
                </a:rPr>
                <a:t>dữ liệu được phát sinh</a:t>
              </a:r>
              <a:endParaRPr lang="en-GB" sz="1800">
                <a:latin typeface="Fira Sans Extra Condensed SemiBold"/>
                <a:ea typeface="Fira Sans Extra Condensed SemiBold"/>
                <a:cs typeface="Fira Sans Extra Condensed SemiBold"/>
                <a:sym typeface="Fira Sans Extra Condensed SemiBold"/>
              </a:endParaRPr>
            </a:p>
          </p:txBody>
        </p:sp>
        <p:sp>
          <p:nvSpPr>
            <p:cNvPr id="10" name="Google Shape;576;p18">
              <a:extLst>
                <a:ext uri="{FF2B5EF4-FFF2-40B4-BE49-F238E27FC236}">
                  <a16:creationId xmlns:a16="http://schemas.microsoft.com/office/drawing/2014/main" id="{06A93D03-2F25-D199-1AE3-4D6564E03A6E}"/>
                </a:ext>
              </a:extLst>
            </p:cNvPr>
            <p:cNvSpPr txBox="1"/>
            <p:nvPr/>
          </p:nvSpPr>
          <p:spPr>
            <a:xfrm flipH="1">
              <a:off x="5277959" y="2245083"/>
              <a:ext cx="5189744" cy="5271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vi-VN" sz="1200">
                  <a:latin typeface="Roboto"/>
                  <a:ea typeface="Roboto"/>
                  <a:cs typeface="Roboto"/>
                  <a:sym typeface="Roboto"/>
                </a:rPr>
                <a:t>Thông tin sản phẩm và đơn hàng được thêm và cập nhật bởi quản trị viên và khách hàng thông qua giao diện web.</a:t>
              </a:r>
            </a:p>
          </p:txBody>
        </p:sp>
      </p:grpSp>
      <p:grpSp>
        <p:nvGrpSpPr>
          <p:cNvPr id="11" name="Google Shape;574;p18">
            <a:extLst>
              <a:ext uri="{FF2B5EF4-FFF2-40B4-BE49-F238E27FC236}">
                <a16:creationId xmlns:a16="http://schemas.microsoft.com/office/drawing/2014/main" id="{ED651703-9918-0AFC-7E52-6BAF77E42379}"/>
              </a:ext>
            </a:extLst>
          </p:cNvPr>
          <p:cNvGrpSpPr/>
          <p:nvPr/>
        </p:nvGrpSpPr>
        <p:grpSpPr>
          <a:xfrm>
            <a:off x="2650951" y="2641080"/>
            <a:ext cx="4133386" cy="765462"/>
            <a:chOff x="5277959" y="2006721"/>
            <a:chExt cx="5663259" cy="765462"/>
          </a:xfrm>
        </p:grpSpPr>
        <p:sp>
          <p:nvSpPr>
            <p:cNvPr id="12" name="Google Shape;575;p18">
              <a:extLst>
                <a:ext uri="{FF2B5EF4-FFF2-40B4-BE49-F238E27FC236}">
                  <a16:creationId xmlns:a16="http://schemas.microsoft.com/office/drawing/2014/main" id="{27A41914-F9CF-5864-0872-086CB58E2221}"/>
                </a:ext>
              </a:extLst>
            </p:cNvPr>
            <p:cNvSpPr txBox="1"/>
            <p:nvPr/>
          </p:nvSpPr>
          <p:spPr>
            <a:xfrm flipH="1">
              <a:off x="5277959" y="2006721"/>
              <a:ext cx="5663259" cy="2535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vi-VN" sz="1800">
                  <a:latin typeface="Fira Sans Extra Condensed SemiBold"/>
                  <a:ea typeface="Fira Sans Extra Condensed SemiBold"/>
                  <a:cs typeface="Fira Sans Extra Condensed SemiBold"/>
                  <a:sym typeface="Fira Sans Extra Condensed SemiBold"/>
                </a:rPr>
                <a:t>Tần suất phát sinh dữ liệu</a:t>
              </a:r>
              <a:endParaRPr lang="en-GB" sz="1800">
                <a:latin typeface="Fira Sans Extra Condensed SemiBold"/>
                <a:ea typeface="Fira Sans Extra Condensed SemiBold"/>
                <a:cs typeface="Fira Sans Extra Condensed SemiBold"/>
                <a:sym typeface="Fira Sans Extra Condensed SemiBold"/>
              </a:endParaRPr>
            </a:p>
          </p:txBody>
        </p:sp>
        <p:sp>
          <p:nvSpPr>
            <p:cNvPr id="13" name="Google Shape;576;p18">
              <a:extLst>
                <a:ext uri="{FF2B5EF4-FFF2-40B4-BE49-F238E27FC236}">
                  <a16:creationId xmlns:a16="http://schemas.microsoft.com/office/drawing/2014/main" id="{F32B8B17-3118-C30C-25FD-E912B2FFB654}"/>
                </a:ext>
              </a:extLst>
            </p:cNvPr>
            <p:cNvSpPr txBox="1"/>
            <p:nvPr/>
          </p:nvSpPr>
          <p:spPr>
            <a:xfrm flipH="1">
              <a:off x="5277959" y="2245083"/>
              <a:ext cx="5189744" cy="5271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vi-VN" sz="1200">
                  <a:latin typeface="Roboto"/>
                  <a:ea typeface="Roboto"/>
                  <a:cs typeface="Roboto"/>
                  <a:sym typeface="Roboto"/>
                </a:rPr>
                <a:t>Tần suất thêm sản phẩm và đơn hàng thường xuyên, có thể hàng giờ hoặc hàng ngày. Thông tin về đơn hàng và sản phẩm được cập nhật khi có giao dịch mới hoặc sự thay đổi trạng thái của đơn hàng.</a:t>
              </a:r>
            </a:p>
          </p:txBody>
        </p:sp>
      </p:grpSp>
    </p:spTree>
    <p:extLst>
      <p:ext uri="{BB962C8B-B14F-4D97-AF65-F5344CB8AC3E}">
        <p14:creationId xmlns:p14="http://schemas.microsoft.com/office/powerpoint/2010/main" val="1566481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03"/>
                                        </p:tgtEl>
                                        <p:attrNameLst>
                                          <p:attrName>style.visibility</p:attrName>
                                        </p:attrNameLst>
                                      </p:cBhvr>
                                      <p:to>
                                        <p:strVal val="visible"/>
                                      </p:to>
                                    </p:set>
                                    <p:animEffect transition="in" filter="wipe(down)">
                                      <p:cBhvr>
                                        <p:cTn id="7" dur="500"/>
                                        <p:tgtEl>
                                          <p:spTgt spid="50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1000"/>
                                        <p:tgtEl>
                                          <p:spTgt spid="11"/>
                                        </p:tgtEl>
                                      </p:cBhvr>
                                    </p:animEffect>
                                    <p:anim calcmode="lin" valueType="num">
                                      <p:cBhvr>
                                        <p:cTn id="27" dur="1000" fill="hold"/>
                                        <p:tgtEl>
                                          <p:spTgt spid="11"/>
                                        </p:tgtEl>
                                        <p:attrNameLst>
                                          <p:attrName>ppt_x</p:attrName>
                                        </p:attrNameLst>
                                      </p:cBhvr>
                                      <p:tavLst>
                                        <p:tav tm="0">
                                          <p:val>
                                            <p:strVal val="#ppt_x"/>
                                          </p:val>
                                        </p:tav>
                                        <p:tav tm="100000">
                                          <p:val>
                                            <p:strVal val="#ppt_x"/>
                                          </p:val>
                                        </p:tav>
                                      </p:tavLst>
                                    </p:anim>
                                    <p:anim calcmode="lin" valueType="num">
                                      <p:cBhvr>
                                        <p:cTn id="2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503" name="Google Shape;503;p18"/>
          <p:cNvSpPr txBox="1">
            <a:spLocks noGrp="1"/>
          </p:cNvSpPr>
          <p:nvPr>
            <p:ph type="title"/>
          </p:nvPr>
        </p:nvSpPr>
        <p:spPr>
          <a:xfrm>
            <a:off x="584596" y="0"/>
            <a:ext cx="7053542" cy="105039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a:solidFill>
                  <a:schemeClr val="tx1"/>
                </a:solidFill>
              </a:rPr>
              <a:t>HỆ THỐNG PHẦN CỨNG</a:t>
            </a:r>
            <a:endParaRPr lang="en-GB">
              <a:solidFill>
                <a:schemeClr val="tx1"/>
              </a:solidFill>
            </a:endParaRPr>
          </a:p>
        </p:txBody>
      </p:sp>
      <p:sp>
        <p:nvSpPr>
          <p:cNvPr id="3" name="TextBox 2">
            <a:extLst>
              <a:ext uri="{FF2B5EF4-FFF2-40B4-BE49-F238E27FC236}">
                <a16:creationId xmlns:a16="http://schemas.microsoft.com/office/drawing/2014/main" id="{D045F48D-A00E-1CBF-F347-C8F79FFDCB28}"/>
              </a:ext>
            </a:extLst>
          </p:cNvPr>
          <p:cNvSpPr txBox="1"/>
          <p:nvPr/>
        </p:nvSpPr>
        <p:spPr>
          <a:xfrm>
            <a:off x="1130400" y="1519200"/>
            <a:ext cx="655200" cy="369332"/>
          </a:xfrm>
          <a:prstGeom prst="rect">
            <a:avLst/>
          </a:prstGeom>
          <a:noFill/>
        </p:spPr>
        <p:txBody>
          <a:bodyPr wrap="square" rtlCol="0">
            <a:spAutoFit/>
          </a:bodyPr>
          <a:lstStyle/>
          <a:p>
            <a:r>
              <a:rPr lang="en-US"/>
              <a:t>CPU</a:t>
            </a:r>
          </a:p>
        </p:txBody>
      </p:sp>
      <p:sp>
        <p:nvSpPr>
          <p:cNvPr id="4" name="TextBox 3">
            <a:extLst>
              <a:ext uri="{FF2B5EF4-FFF2-40B4-BE49-F238E27FC236}">
                <a16:creationId xmlns:a16="http://schemas.microsoft.com/office/drawing/2014/main" id="{A91234D3-5B4B-ED6D-7B42-C48E73FCEEC9}"/>
              </a:ext>
            </a:extLst>
          </p:cNvPr>
          <p:cNvSpPr txBox="1"/>
          <p:nvPr/>
        </p:nvSpPr>
        <p:spPr>
          <a:xfrm>
            <a:off x="145396" y="1888532"/>
            <a:ext cx="3378210" cy="1754326"/>
          </a:xfrm>
          <a:prstGeom prst="rect">
            <a:avLst/>
          </a:prstGeom>
          <a:noFill/>
        </p:spPr>
        <p:txBody>
          <a:bodyPr wrap="square" rtlCol="0">
            <a:spAutoFit/>
          </a:bodyPr>
          <a:lstStyle/>
          <a:p>
            <a:pPr algn="l"/>
            <a:r>
              <a:rPr lang="vi-VN" b="1" i="0">
                <a:effectLst/>
              </a:rPr>
              <a:t>CPU: </a:t>
            </a:r>
            <a:r>
              <a:rPr lang="vi-VN" i="0">
                <a:effectLst/>
              </a:rPr>
              <a:t>AMD Ryzen 7 5800X</a:t>
            </a:r>
          </a:p>
          <a:p>
            <a:pPr algn="l"/>
            <a:r>
              <a:rPr lang="vi-VN" b="1" i="0">
                <a:effectLst/>
              </a:rPr>
              <a:t>Số lõi/luồng:</a:t>
            </a:r>
            <a:r>
              <a:rPr lang="vi-VN" b="0" i="0">
                <a:effectLst/>
              </a:rPr>
              <a:t> 8 lõi / 16 luồng</a:t>
            </a:r>
          </a:p>
          <a:p>
            <a:r>
              <a:rPr lang="en-US" b="1"/>
              <a:t>Xung nhịp </a:t>
            </a:r>
            <a:r>
              <a:rPr lang="vi-VN" b="1" i="0">
                <a:effectLst/>
              </a:rPr>
              <a:t>cơ bản:</a:t>
            </a:r>
            <a:r>
              <a:rPr lang="vi-VN" b="0" i="0">
                <a:effectLst/>
              </a:rPr>
              <a:t> 3.8 GHz</a:t>
            </a:r>
          </a:p>
          <a:p>
            <a:r>
              <a:rPr lang="en-US" b="1"/>
              <a:t>Xung nhịp </a:t>
            </a:r>
            <a:r>
              <a:rPr lang="vi-VN" b="1" i="0">
                <a:effectLst/>
              </a:rPr>
              <a:t>t</a:t>
            </a:r>
            <a:r>
              <a:rPr lang="en-US" b="1"/>
              <a:t>ối đa</a:t>
            </a:r>
            <a:r>
              <a:rPr lang="vi-VN" b="1" i="0">
                <a:effectLst/>
              </a:rPr>
              <a:t>:</a:t>
            </a:r>
            <a:r>
              <a:rPr lang="vi-VN" b="0" i="0">
                <a:effectLst/>
              </a:rPr>
              <a:t> 4.7 GHz</a:t>
            </a:r>
          </a:p>
          <a:p>
            <a:pPr algn="l"/>
            <a:r>
              <a:rPr lang="vi-VN" b="1" i="0">
                <a:effectLst/>
              </a:rPr>
              <a:t>Bộ đệm L3:</a:t>
            </a:r>
            <a:r>
              <a:rPr lang="vi-VN" b="0" i="0">
                <a:effectLst/>
              </a:rPr>
              <a:t> 32MB</a:t>
            </a:r>
          </a:p>
          <a:p>
            <a:endParaRPr lang="en-US"/>
          </a:p>
        </p:txBody>
      </p:sp>
      <p:sp>
        <p:nvSpPr>
          <p:cNvPr id="14" name="TextBox 13">
            <a:extLst>
              <a:ext uri="{FF2B5EF4-FFF2-40B4-BE49-F238E27FC236}">
                <a16:creationId xmlns:a16="http://schemas.microsoft.com/office/drawing/2014/main" id="{8CC37F59-78E3-6C98-FBB3-34619293DC98}"/>
              </a:ext>
            </a:extLst>
          </p:cNvPr>
          <p:cNvSpPr txBox="1"/>
          <p:nvPr/>
        </p:nvSpPr>
        <p:spPr>
          <a:xfrm>
            <a:off x="4477998" y="1556087"/>
            <a:ext cx="812400" cy="369332"/>
          </a:xfrm>
          <a:prstGeom prst="rect">
            <a:avLst/>
          </a:prstGeom>
          <a:noFill/>
        </p:spPr>
        <p:txBody>
          <a:bodyPr wrap="square" rtlCol="0">
            <a:spAutoFit/>
          </a:bodyPr>
          <a:lstStyle/>
          <a:p>
            <a:r>
              <a:rPr lang="en-US"/>
              <a:t>RAM</a:t>
            </a:r>
          </a:p>
        </p:txBody>
      </p:sp>
      <p:sp>
        <p:nvSpPr>
          <p:cNvPr id="15" name="TextBox 14">
            <a:extLst>
              <a:ext uri="{FF2B5EF4-FFF2-40B4-BE49-F238E27FC236}">
                <a16:creationId xmlns:a16="http://schemas.microsoft.com/office/drawing/2014/main" id="{A0D851C2-B1F7-4F08-F0BC-8FBC5A95DB93}"/>
              </a:ext>
            </a:extLst>
          </p:cNvPr>
          <p:cNvSpPr txBox="1"/>
          <p:nvPr/>
        </p:nvSpPr>
        <p:spPr>
          <a:xfrm>
            <a:off x="3492994" y="1925419"/>
            <a:ext cx="2762206" cy="646331"/>
          </a:xfrm>
          <a:prstGeom prst="rect">
            <a:avLst/>
          </a:prstGeom>
          <a:noFill/>
        </p:spPr>
        <p:txBody>
          <a:bodyPr wrap="square" rtlCol="0">
            <a:spAutoFit/>
          </a:bodyPr>
          <a:lstStyle/>
          <a:p>
            <a:pPr algn="l"/>
            <a:r>
              <a:rPr lang="en-US" b="1" i="0">
                <a:solidFill>
                  <a:srgbClr val="ECECF1"/>
                </a:solidFill>
                <a:effectLst/>
              </a:rPr>
              <a:t>Dung lượng: </a:t>
            </a:r>
            <a:r>
              <a:rPr lang="vi-VN" b="0" i="0">
                <a:solidFill>
                  <a:srgbClr val="ECECF1"/>
                </a:solidFill>
                <a:effectLst/>
              </a:rPr>
              <a:t>64GB RAM</a:t>
            </a:r>
          </a:p>
          <a:p>
            <a:r>
              <a:rPr lang="en-US" b="1"/>
              <a:t>Bus</a:t>
            </a:r>
            <a:r>
              <a:rPr lang="vi-VN" b="1" i="0">
                <a:solidFill>
                  <a:srgbClr val="ECECF1"/>
                </a:solidFill>
                <a:effectLst/>
              </a:rPr>
              <a:t>: </a:t>
            </a:r>
            <a:r>
              <a:rPr lang="vi-VN" b="0" i="0">
                <a:solidFill>
                  <a:srgbClr val="ECECF1"/>
                </a:solidFill>
                <a:effectLst/>
              </a:rPr>
              <a:t>3200 MHz</a:t>
            </a:r>
            <a:endParaRPr lang="en-US"/>
          </a:p>
        </p:txBody>
      </p:sp>
      <p:sp>
        <p:nvSpPr>
          <p:cNvPr id="16" name="TextBox 15">
            <a:extLst>
              <a:ext uri="{FF2B5EF4-FFF2-40B4-BE49-F238E27FC236}">
                <a16:creationId xmlns:a16="http://schemas.microsoft.com/office/drawing/2014/main" id="{EB550C8A-8E9B-C29A-64BB-57591338364F}"/>
              </a:ext>
            </a:extLst>
          </p:cNvPr>
          <p:cNvSpPr txBox="1"/>
          <p:nvPr/>
        </p:nvSpPr>
        <p:spPr>
          <a:xfrm>
            <a:off x="7176810" y="1519200"/>
            <a:ext cx="812400" cy="369332"/>
          </a:xfrm>
          <a:prstGeom prst="rect">
            <a:avLst/>
          </a:prstGeom>
          <a:noFill/>
        </p:spPr>
        <p:txBody>
          <a:bodyPr wrap="square" rtlCol="0">
            <a:spAutoFit/>
          </a:bodyPr>
          <a:lstStyle/>
          <a:p>
            <a:r>
              <a:rPr lang="en-US"/>
              <a:t>SSD</a:t>
            </a:r>
          </a:p>
        </p:txBody>
      </p:sp>
      <p:sp>
        <p:nvSpPr>
          <p:cNvPr id="17" name="TextBox 16">
            <a:extLst>
              <a:ext uri="{FF2B5EF4-FFF2-40B4-BE49-F238E27FC236}">
                <a16:creationId xmlns:a16="http://schemas.microsoft.com/office/drawing/2014/main" id="{7F2E3A81-1F3C-A207-114C-328C31E4B976}"/>
              </a:ext>
            </a:extLst>
          </p:cNvPr>
          <p:cNvSpPr txBox="1"/>
          <p:nvPr/>
        </p:nvSpPr>
        <p:spPr>
          <a:xfrm>
            <a:off x="6316998" y="1888532"/>
            <a:ext cx="2626604" cy="1477328"/>
          </a:xfrm>
          <a:prstGeom prst="rect">
            <a:avLst/>
          </a:prstGeom>
          <a:noFill/>
        </p:spPr>
        <p:txBody>
          <a:bodyPr wrap="square" rtlCol="0">
            <a:spAutoFit/>
          </a:bodyPr>
          <a:lstStyle/>
          <a:p>
            <a:pPr algn="l"/>
            <a:r>
              <a:rPr lang="en-US" b="1" i="0">
                <a:solidFill>
                  <a:srgbClr val="ECECF1"/>
                </a:solidFill>
                <a:effectLst/>
              </a:rPr>
              <a:t>Dung lượng: </a:t>
            </a:r>
            <a:r>
              <a:rPr lang="en-US" b="0" i="0">
                <a:solidFill>
                  <a:srgbClr val="ECECF1"/>
                </a:solidFill>
                <a:effectLst/>
              </a:rPr>
              <a:t>1TB x 5</a:t>
            </a:r>
          </a:p>
          <a:p>
            <a:r>
              <a:rPr lang="en-US" b="1" i="0">
                <a:solidFill>
                  <a:srgbClr val="ECECF1"/>
                </a:solidFill>
                <a:effectLst/>
              </a:rPr>
              <a:t>Tốc độ đọc: </a:t>
            </a:r>
            <a:r>
              <a:rPr lang="en-US"/>
              <a:t>560 MB/s</a:t>
            </a:r>
          </a:p>
          <a:p>
            <a:r>
              <a:rPr lang="en-US" b="1" i="0">
                <a:solidFill>
                  <a:srgbClr val="ECECF1"/>
                </a:solidFill>
                <a:effectLst/>
              </a:rPr>
              <a:t>Tốc độ ghi: </a:t>
            </a:r>
            <a:r>
              <a:rPr lang="en-US" b="0" i="0">
                <a:solidFill>
                  <a:srgbClr val="ECECF1"/>
                </a:solidFill>
                <a:effectLst/>
              </a:rPr>
              <a:t>530MB/s</a:t>
            </a:r>
          </a:p>
          <a:p>
            <a:pPr algn="l"/>
            <a:endParaRPr lang="en-US" b="0" i="0">
              <a:solidFill>
                <a:srgbClr val="ECECF1"/>
              </a:solidFill>
              <a:effectLst/>
            </a:endParaRPr>
          </a:p>
          <a:p>
            <a:pPr algn="l"/>
            <a:endParaRPr lang="vi-VN" b="0" i="0">
              <a:solidFill>
                <a:srgbClr val="ECECF1"/>
              </a:solidFill>
              <a:effectLst/>
              <a:cs typeface="Arial" panose="020B0604020202020204" pitchFamily="34" charset="0"/>
            </a:endParaRPr>
          </a:p>
        </p:txBody>
      </p:sp>
    </p:spTree>
    <p:extLst>
      <p:ext uri="{BB962C8B-B14F-4D97-AF65-F5344CB8AC3E}">
        <p14:creationId xmlns:p14="http://schemas.microsoft.com/office/powerpoint/2010/main" val="3833451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03"/>
                                        </p:tgtEl>
                                        <p:attrNameLst>
                                          <p:attrName>style.visibility</p:attrName>
                                        </p:attrNameLst>
                                      </p:cBhvr>
                                      <p:to>
                                        <p:strVal val="visible"/>
                                      </p:to>
                                    </p:set>
                                    <p:animEffect transition="in" filter="fade">
                                      <p:cBhvr>
                                        <p:cTn id="7" dur="500"/>
                                        <p:tgtEl>
                                          <p:spTgt spid="50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1000"/>
                                        <p:tgtEl>
                                          <p:spTgt spid="15"/>
                                        </p:tgtEl>
                                      </p:cBhvr>
                                    </p:animEffect>
                                    <p:anim calcmode="lin" valueType="num">
                                      <p:cBhvr>
                                        <p:cTn id="25" dur="1000" fill="hold"/>
                                        <p:tgtEl>
                                          <p:spTgt spid="15"/>
                                        </p:tgtEl>
                                        <p:attrNameLst>
                                          <p:attrName>ppt_x</p:attrName>
                                        </p:attrNameLst>
                                      </p:cBhvr>
                                      <p:tavLst>
                                        <p:tav tm="0">
                                          <p:val>
                                            <p:strVal val="#ppt_x"/>
                                          </p:val>
                                        </p:tav>
                                        <p:tav tm="100000">
                                          <p:val>
                                            <p:strVal val="#ppt_x"/>
                                          </p:val>
                                        </p:tav>
                                      </p:tavLst>
                                    </p:anim>
                                    <p:anim calcmode="lin" valueType="num">
                                      <p:cBhvr>
                                        <p:cTn id="26" dur="1000" fill="hold"/>
                                        <p:tgtEl>
                                          <p:spTgt spid="1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1000"/>
                                        <p:tgtEl>
                                          <p:spTgt spid="14"/>
                                        </p:tgtEl>
                                      </p:cBhvr>
                                    </p:animEffect>
                                    <p:anim calcmode="lin" valueType="num">
                                      <p:cBhvr>
                                        <p:cTn id="30" dur="1000" fill="hold"/>
                                        <p:tgtEl>
                                          <p:spTgt spid="14"/>
                                        </p:tgtEl>
                                        <p:attrNameLst>
                                          <p:attrName>ppt_x</p:attrName>
                                        </p:attrNameLst>
                                      </p:cBhvr>
                                      <p:tavLst>
                                        <p:tav tm="0">
                                          <p:val>
                                            <p:strVal val="#ppt_x"/>
                                          </p:val>
                                        </p:tav>
                                        <p:tav tm="100000">
                                          <p:val>
                                            <p:strVal val="#ppt_x"/>
                                          </p:val>
                                        </p:tav>
                                      </p:tavLst>
                                    </p:anim>
                                    <p:anim calcmode="lin" valueType="num">
                                      <p:cBhvr>
                                        <p:cTn id="31"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500" fill="hold"/>
                                        <p:tgtEl>
                                          <p:spTgt spid="16"/>
                                        </p:tgtEl>
                                        <p:attrNameLst>
                                          <p:attrName>ppt_x</p:attrName>
                                        </p:attrNameLst>
                                      </p:cBhvr>
                                      <p:tavLst>
                                        <p:tav tm="0">
                                          <p:val>
                                            <p:strVal val="#ppt_x"/>
                                          </p:val>
                                        </p:tav>
                                        <p:tav tm="100000">
                                          <p:val>
                                            <p:strVal val="#ppt_x"/>
                                          </p:val>
                                        </p:tav>
                                      </p:tavLst>
                                    </p:anim>
                                    <p:anim calcmode="lin" valueType="num">
                                      <p:cBhvr additive="base">
                                        <p:cTn id="37" dur="500" fill="hold"/>
                                        <p:tgtEl>
                                          <p:spTgt spid="16"/>
                                        </p:tgtEl>
                                        <p:attrNameLst>
                                          <p:attrName>ppt_y</p:attrName>
                                        </p:attrNameLst>
                                      </p:cBhvr>
                                      <p:tavLst>
                                        <p:tav tm="0">
                                          <p:val>
                                            <p:strVal val="1+#ppt_h/2"/>
                                          </p:val>
                                        </p:tav>
                                        <p:tav tm="100000">
                                          <p:val>
                                            <p:strVal val="#ppt_y"/>
                                          </p:val>
                                        </p:tav>
                                      </p:tavLst>
                                    </p:anim>
                                  </p:childTnLst>
                                </p:cTn>
                              </p:par>
                              <p:par>
                                <p:cTn id="38" presetID="2" presetClass="entr" presetSubtype="4"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 calcmode="lin" valueType="num">
                                      <p:cBhvr additive="base">
                                        <p:cTn id="40" dur="500" fill="hold"/>
                                        <p:tgtEl>
                                          <p:spTgt spid="17"/>
                                        </p:tgtEl>
                                        <p:attrNameLst>
                                          <p:attrName>ppt_x</p:attrName>
                                        </p:attrNameLst>
                                      </p:cBhvr>
                                      <p:tavLst>
                                        <p:tav tm="0">
                                          <p:val>
                                            <p:strVal val="#ppt_x"/>
                                          </p:val>
                                        </p:tav>
                                        <p:tav tm="100000">
                                          <p:val>
                                            <p:strVal val="#ppt_x"/>
                                          </p:val>
                                        </p:tav>
                                      </p:tavLst>
                                    </p:anim>
                                    <p:anim calcmode="lin" valueType="num">
                                      <p:cBhvr additive="base">
                                        <p:cTn id="41"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3" grpId="0"/>
      <p:bldP spid="3" grpId="0"/>
      <p:bldP spid="4" grpId="0"/>
      <p:bldP spid="14" grpId="0"/>
      <p:bldP spid="15" grpId="0"/>
      <p:bldP spid="16"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503" name="Google Shape;503;p18"/>
          <p:cNvSpPr txBox="1">
            <a:spLocks noGrp="1"/>
          </p:cNvSpPr>
          <p:nvPr>
            <p:ph type="title"/>
          </p:nvPr>
        </p:nvSpPr>
        <p:spPr>
          <a:xfrm>
            <a:off x="514799" y="171100"/>
            <a:ext cx="8114400" cy="51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800" b="1">
                <a:solidFill>
                  <a:schemeClr val="tx1"/>
                </a:solidFill>
                <a:effectLst/>
                <a:latin typeface="Times New Roman" panose="02020603050405020304" pitchFamily="18" charset="0"/>
                <a:ea typeface="Calibri" panose="020F0502020204030204" pitchFamily="34" charset="0"/>
              </a:rPr>
              <a:t>NHỮNG YẾU TỐ CÓ THỂ ẢNH HƯỞNG (KHÔNG TỐT) ĐẾN THÔNG TIN DỮ LIỆU CỦA HỆ THỐNG</a:t>
            </a:r>
            <a:endParaRPr lang="en-GB">
              <a:solidFill>
                <a:schemeClr val="tx1"/>
              </a:solidFill>
            </a:endParaRPr>
          </a:p>
        </p:txBody>
      </p:sp>
      <p:sp>
        <p:nvSpPr>
          <p:cNvPr id="591" name="Google Shape;591;p18"/>
          <p:cNvSpPr txBox="1"/>
          <p:nvPr/>
        </p:nvSpPr>
        <p:spPr>
          <a:xfrm flipH="1">
            <a:off x="178211" y="785054"/>
            <a:ext cx="8641788" cy="3844546"/>
          </a:xfrm>
          <a:prstGeom prst="rect">
            <a:avLst/>
          </a:prstGeom>
          <a:noFill/>
          <a:ln>
            <a:noFill/>
          </a:ln>
        </p:spPr>
        <p:txBody>
          <a:bodyPr spcFirstLastPara="1" wrap="square" lIns="91425" tIns="91425" rIns="91425" bIns="91425" anchor="t" anchorCtr="0">
            <a:noAutofit/>
          </a:bodyPr>
          <a:lstStyle/>
          <a:p>
            <a:pPr marL="171450" lvl="0" indent="-171450" algn="just" rtl="0">
              <a:spcBef>
                <a:spcPts val="0"/>
              </a:spcBef>
              <a:spcAft>
                <a:spcPts val="0"/>
              </a:spcAft>
              <a:buFont typeface="Courier New" panose="02070309020205020404" pitchFamily="49" charset="0"/>
              <a:buChar char="o"/>
            </a:pPr>
            <a:r>
              <a:rPr lang="vi-VN" sz="1200" b="1">
                <a:latin typeface="Roboto"/>
                <a:ea typeface="Roboto"/>
                <a:cs typeface="Roboto"/>
                <a:sym typeface="Roboto"/>
              </a:rPr>
              <a:t>Sự cố phần cứng: </a:t>
            </a:r>
            <a:r>
              <a:rPr lang="vi-VN" sz="1200">
                <a:latin typeface="Roboto"/>
                <a:ea typeface="Roboto"/>
                <a:cs typeface="Roboto"/>
                <a:sym typeface="Roboto"/>
              </a:rPr>
              <a:t>Mất dữ liệu có thể xảy ra nếu máy chủ gặp sự cố hoặc thiết bị lưu trữ bị hỏng. Để đảm bảo tính toàn vẹn dữ liệu, hệ thống cần có các biện pháp sao lưu và khôi phục dữ liệu định kỳ.</a:t>
            </a:r>
            <a:endParaRPr lang="en-US" sz="1200">
              <a:latin typeface="Roboto"/>
              <a:ea typeface="Roboto"/>
              <a:cs typeface="Roboto"/>
              <a:sym typeface="Roboto"/>
            </a:endParaRPr>
          </a:p>
          <a:p>
            <a:pPr marL="171450" lvl="0" indent="-171450" algn="just" rtl="0">
              <a:spcBef>
                <a:spcPts val="0"/>
              </a:spcBef>
              <a:spcAft>
                <a:spcPts val="0"/>
              </a:spcAft>
              <a:buFont typeface="Courier New" panose="02070309020205020404" pitchFamily="49" charset="0"/>
              <a:buChar char="o"/>
            </a:pPr>
            <a:endParaRPr lang="vi-VN" sz="1200">
              <a:latin typeface="Roboto"/>
              <a:ea typeface="Roboto"/>
              <a:cs typeface="Roboto"/>
              <a:sym typeface="Roboto"/>
            </a:endParaRPr>
          </a:p>
          <a:p>
            <a:pPr marL="171450" lvl="0" indent="-171450" algn="just" rtl="0">
              <a:spcBef>
                <a:spcPts val="0"/>
              </a:spcBef>
              <a:spcAft>
                <a:spcPts val="0"/>
              </a:spcAft>
              <a:buFont typeface="Courier New" panose="02070309020205020404" pitchFamily="49" charset="0"/>
              <a:buChar char="o"/>
            </a:pPr>
            <a:r>
              <a:rPr lang="vi-VN" sz="1200" b="1">
                <a:latin typeface="Roboto"/>
                <a:ea typeface="Roboto"/>
                <a:cs typeface="Roboto"/>
                <a:sym typeface="Roboto"/>
              </a:rPr>
              <a:t>Sự cố mạng: </a:t>
            </a:r>
            <a:r>
              <a:rPr lang="vi-VN" sz="1200">
                <a:latin typeface="Roboto"/>
                <a:ea typeface="Roboto"/>
                <a:cs typeface="Roboto"/>
                <a:sym typeface="Roboto"/>
              </a:rPr>
              <a:t>Sự cố mạng có thể ảnh hưởng đến khả năng truy cập hệ thống và dữ liệu từ xa. Điều này có thể dẫn đến mất kết nối và ngừng hoạt động tạm thời.</a:t>
            </a:r>
            <a:endParaRPr lang="en-US" sz="1200">
              <a:latin typeface="Roboto"/>
              <a:ea typeface="Roboto"/>
              <a:cs typeface="Roboto"/>
              <a:sym typeface="Roboto"/>
            </a:endParaRPr>
          </a:p>
          <a:p>
            <a:pPr marL="171450" lvl="0" indent="-171450" algn="just" rtl="0">
              <a:spcBef>
                <a:spcPts val="0"/>
              </a:spcBef>
              <a:spcAft>
                <a:spcPts val="0"/>
              </a:spcAft>
              <a:buFont typeface="Courier New" panose="02070309020205020404" pitchFamily="49" charset="0"/>
              <a:buChar char="o"/>
            </a:pPr>
            <a:endParaRPr lang="en-US" sz="1200">
              <a:latin typeface="Roboto"/>
              <a:ea typeface="Roboto"/>
              <a:cs typeface="Roboto"/>
              <a:sym typeface="Roboto"/>
            </a:endParaRPr>
          </a:p>
          <a:p>
            <a:pPr marL="171450" lvl="0" indent="-171450" algn="just">
              <a:buFont typeface="Courier New" panose="02070309020205020404" pitchFamily="49" charset="0"/>
              <a:buChar char="o"/>
            </a:pPr>
            <a:r>
              <a:rPr lang="vi-VN" sz="1200" b="1">
                <a:latin typeface="Roboto"/>
                <a:ea typeface="Roboto"/>
                <a:cs typeface="Roboto"/>
                <a:sym typeface="Roboto"/>
              </a:rPr>
              <a:t>Thiếu tài nguyên</a:t>
            </a:r>
            <a:r>
              <a:rPr lang="vi-VN" sz="1200">
                <a:latin typeface="Roboto"/>
                <a:ea typeface="Roboto"/>
                <a:cs typeface="Roboto"/>
                <a:sym typeface="Roboto"/>
              </a:rPr>
              <a:t>: Dung lượng lưu trữ không đủ có thể làm giảm khả năng lưu trữ dữ liệu mới. Các tài nguyên hệ thống không đủ có thể dẫn đến giảm hiệu suất và độ ổn định.</a:t>
            </a:r>
          </a:p>
          <a:p>
            <a:pPr marL="171450" lvl="0" indent="-171450" algn="just">
              <a:buFont typeface="Courier New" panose="02070309020205020404" pitchFamily="49" charset="0"/>
              <a:buChar char="o"/>
            </a:pPr>
            <a:endParaRPr lang="vi-VN" sz="1200">
              <a:latin typeface="Roboto"/>
              <a:ea typeface="Roboto"/>
              <a:cs typeface="Roboto"/>
              <a:sym typeface="Roboto"/>
            </a:endParaRPr>
          </a:p>
          <a:p>
            <a:pPr marL="171450" lvl="0" indent="-171450" algn="just">
              <a:buFont typeface="Courier New" panose="02070309020205020404" pitchFamily="49" charset="0"/>
              <a:buChar char="o"/>
            </a:pPr>
            <a:r>
              <a:rPr lang="vi-VN" sz="1200" b="1">
                <a:latin typeface="Roboto"/>
                <a:ea typeface="Roboto"/>
                <a:cs typeface="Roboto"/>
                <a:sym typeface="Roboto"/>
              </a:rPr>
              <a:t>Không Kiểm Soát Phiên Bản: </a:t>
            </a:r>
            <a:r>
              <a:rPr lang="vi-VN" sz="1200">
                <a:latin typeface="Roboto"/>
                <a:ea typeface="Roboto"/>
                <a:cs typeface="Roboto"/>
                <a:sym typeface="Roboto"/>
              </a:rPr>
              <a:t>Thiếu khả năng kiểm soát phiên bản của dữ liệu có thể tạo ra sự không nhất quán và khó khăn trong việc theo dõi sự thay</a:t>
            </a:r>
            <a:endParaRPr lang="en-US" sz="1200">
              <a:latin typeface="Roboto"/>
              <a:ea typeface="Roboto"/>
              <a:cs typeface="Roboto"/>
              <a:sym typeface="Roboto"/>
            </a:endParaRPr>
          </a:p>
          <a:p>
            <a:pPr marL="171450" lvl="0" indent="-171450" algn="just">
              <a:buFont typeface="Courier New" panose="02070309020205020404" pitchFamily="49" charset="0"/>
              <a:buChar char="o"/>
            </a:pPr>
            <a:endParaRPr lang="en-US" sz="1200">
              <a:latin typeface="Roboto"/>
              <a:ea typeface="Roboto"/>
              <a:cs typeface="Roboto"/>
              <a:sym typeface="Roboto"/>
            </a:endParaRPr>
          </a:p>
          <a:p>
            <a:pPr marL="171450" lvl="0" indent="-171450" algn="just">
              <a:buFont typeface="Courier New" panose="02070309020205020404" pitchFamily="49" charset="0"/>
              <a:buChar char="o"/>
            </a:pPr>
            <a:r>
              <a:rPr lang="vi-VN" sz="1200" b="1">
                <a:latin typeface="Roboto"/>
                <a:ea typeface="Roboto"/>
                <a:cs typeface="Roboto"/>
                <a:sym typeface="Roboto"/>
              </a:rPr>
              <a:t>Quyền Truy Cập Không Kiểm Soát: </a:t>
            </a:r>
            <a:r>
              <a:rPr lang="vi-VN" sz="1200">
                <a:latin typeface="Roboto"/>
                <a:ea typeface="Roboto"/>
                <a:cs typeface="Roboto"/>
                <a:sym typeface="Roboto"/>
              </a:rPr>
              <a:t>Nếu phân quyền không chặt chẽ, người dùng có thể truy cập hoặc thay đổi dữ liệu mà họ không được phép.</a:t>
            </a:r>
            <a:endParaRPr lang="en-US" sz="1200">
              <a:latin typeface="Roboto"/>
              <a:ea typeface="Roboto"/>
              <a:cs typeface="Roboto"/>
              <a:sym typeface="Roboto"/>
            </a:endParaRPr>
          </a:p>
          <a:p>
            <a:pPr lvl="0" algn="just" rtl="0">
              <a:spcBef>
                <a:spcPts val="0"/>
              </a:spcBef>
              <a:spcAft>
                <a:spcPts val="0"/>
              </a:spcAft>
            </a:pPr>
            <a:endParaRPr lang="vi-VN" sz="1200">
              <a:latin typeface="Roboto"/>
              <a:ea typeface="Roboto"/>
              <a:cs typeface="Roboto"/>
              <a:sym typeface="Roboto"/>
            </a:endParaRPr>
          </a:p>
          <a:p>
            <a:pPr marL="0" lvl="0" indent="0" algn="just" rtl="0">
              <a:spcBef>
                <a:spcPts val="0"/>
              </a:spcBef>
              <a:spcAft>
                <a:spcPts val="0"/>
              </a:spcAft>
              <a:buNone/>
            </a:pPr>
            <a:endParaRPr lang="vi-VN" sz="1200">
              <a:latin typeface="Roboto"/>
              <a:ea typeface="Roboto"/>
              <a:cs typeface="Roboto"/>
              <a:sym typeface="Roboto"/>
            </a:endParaRPr>
          </a:p>
        </p:txBody>
      </p:sp>
    </p:spTree>
    <p:extLst>
      <p:ext uri="{BB962C8B-B14F-4D97-AF65-F5344CB8AC3E}">
        <p14:creationId xmlns:p14="http://schemas.microsoft.com/office/powerpoint/2010/main" val="3146341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03"/>
                                        </p:tgtEl>
                                        <p:attrNameLst>
                                          <p:attrName>style.visibility</p:attrName>
                                        </p:attrNameLst>
                                      </p:cBhvr>
                                      <p:to>
                                        <p:strVal val="visible"/>
                                      </p:to>
                                    </p:set>
                                    <p:animEffect transition="in" filter="barn(inVertical)">
                                      <p:cBhvr>
                                        <p:cTn id="7" dur="500"/>
                                        <p:tgtEl>
                                          <p:spTgt spid="50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91">
                                            <p:txEl>
                                              <p:pRg st="0" end="0"/>
                                            </p:txEl>
                                          </p:spTgt>
                                        </p:tgtEl>
                                        <p:attrNameLst>
                                          <p:attrName>style.visibility</p:attrName>
                                        </p:attrNameLst>
                                      </p:cBhvr>
                                      <p:to>
                                        <p:strVal val="visible"/>
                                      </p:to>
                                    </p:set>
                                    <p:anim calcmode="lin" valueType="num">
                                      <p:cBhvr additive="base">
                                        <p:cTn id="12" dur="500" fill="hold"/>
                                        <p:tgtEl>
                                          <p:spTgt spid="591">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59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591">
                                            <p:txEl>
                                              <p:pRg st="2" end="2"/>
                                            </p:txEl>
                                          </p:spTgt>
                                        </p:tgtEl>
                                        <p:attrNameLst>
                                          <p:attrName>style.visibility</p:attrName>
                                        </p:attrNameLst>
                                      </p:cBhvr>
                                      <p:to>
                                        <p:strVal val="visible"/>
                                      </p:to>
                                    </p:set>
                                    <p:animEffect transition="in" filter="fade">
                                      <p:cBhvr>
                                        <p:cTn id="18" dur="1000"/>
                                        <p:tgtEl>
                                          <p:spTgt spid="591">
                                            <p:txEl>
                                              <p:pRg st="2" end="2"/>
                                            </p:txEl>
                                          </p:spTgt>
                                        </p:tgtEl>
                                      </p:cBhvr>
                                    </p:animEffect>
                                    <p:anim calcmode="lin" valueType="num">
                                      <p:cBhvr>
                                        <p:cTn id="19" dur="1000" fill="hold"/>
                                        <p:tgtEl>
                                          <p:spTgt spid="591">
                                            <p:txEl>
                                              <p:pRg st="2" end="2"/>
                                            </p:txEl>
                                          </p:spTgt>
                                        </p:tgtEl>
                                        <p:attrNameLst>
                                          <p:attrName>ppt_x</p:attrName>
                                        </p:attrNameLst>
                                      </p:cBhvr>
                                      <p:tavLst>
                                        <p:tav tm="0">
                                          <p:val>
                                            <p:strVal val="#ppt_x"/>
                                          </p:val>
                                        </p:tav>
                                        <p:tav tm="100000">
                                          <p:val>
                                            <p:strVal val="#ppt_x"/>
                                          </p:val>
                                        </p:tav>
                                      </p:tavLst>
                                    </p:anim>
                                    <p:anim calcmode="lin" valueType="num">
                                      <p:cBhvr>
                                        <p:cTn id="20" dur="1000" fill="hold"/>
                                        <p:tgtEl>
                                          <p:spTgt spid="591">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591">
                                            <p:txEl>
                                              <p:pRg st="4" end="4"/>
                                            </p:txEl>
                                          </p:spTgt>
                                        </p:tgtEl>
                                        <p:attrNameLst>
                                          <p:attrName>style.visibility</p:attrName>
                                        </p:attrNameLst>
                                      </p:cBhvr>
                                      <p:to>
                                        <p:strVal val="visible"/>
                                      </p:to>
                                    </p:set>
                                    <p:animEffect transition="in" filter="fade">
                                      <p:cBhvr>
                                        <p:cTn id="25" dur="1000"/>
                                        <p:tgtEl>
                                          <p:spTgt spid="591">
                                            <p:txEl>
                                              <p:pRg st="4" end="4"/>
                                            </p:txEl>
                                          </p:spTgt>
                                        </p:tgtEl>
                                      </p:cBhvr>
                                    </p:animEffect>
                                    <p:anim calcmode="lin" valueType="num">
                                      <p:cBhvr>
                                        <p:cTn id="26" dur="1000" fill="hold"/>
                                        <p:tgtEl>
                                          <p:spTgt spid="591">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591">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591">
                                            <p:txEl>
                                              <p:pRg st="6" end="6"/>
                                            </p:txEl>
                                          </p:spTgt>
                                        </p:tgtEl>
                                        <p:attrNameLst>
                                          <p:attrName>style.visibility</p:attrName>
                                        </p:attrNameLst>
                                      </p:cBhvr>
                                      <p:to>
                                        <p:strVal val="visible"/>
                                      </p:to>
                                    </p:set>
                                    <p:animEffect transition="in" filter="fade">
                                      <p:cBhvr>
                                        <p:cTn id="32" dur="1000"/>
                                        <p:tgtEl>
                                          <p:spTgt spid="591">
                                            <p:txEl>
                                              <p:pRg st="6" end="6"/>
                                            </p:txEl>
                                          </p:spTgt>
                                        </p:tgtEl>
                                      </p:cBhvr>
                                    </p:animEffect>
                                    <p:anim calcmode="lin" valueType="num">
                                      <p:cBhvr>
                                        <p:cTn id="33" dur="1000" fill="hold"/>
                                        <p:tgtEl>
                                          <p:spTgt spid="591">
                                            <p:txEl>
                                              <p:pRg st="6" end="6"/>
                                            </p:txEl>
                                          </p:spTgt>
                                        </p:tgtEl>
                                        <p:attrNameLst>
                                          <p:attrName>ppt_x</p:attrName>
                                        </p:attrNameLst>
                                      </p:cBhvr>
                                      <p:tavLst>
                                        <p:tav tm="0">
                                          <p:val>
                                            <p:strVal val="#ppt_x"/>
                                          </p:val>
                                        </p:tav>
                                        <p:tav tm="100000">
                                          <p:val>
                                            <p:strVal val="#ppt_x"/>
                                          </p:val>
                                        </p:tav>
                                      </p:tavLst>
                                    </p:anim>
                                    <p:anim calcmode="lin" valueType="num">
                                      <p:cBhvr>
                                        <p:cTn id="34" dur="1000" fill="hold"/>
                                        <p:tgtEl>
                                          <p:spTgt spid="591">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nodeType="clickEffect">
                                  <p:stCondLst>
                                    <p:cond delay="0"/>
                                  </p:stCondLst>
                                  <p:childTnLst>
                                    <p:set>
                                      <p:cBhvr>
                                        <p:cTn id="38" dur="1" fill="hold">
                                          <p:stCondLst>
                                            <p:cond delay="0"/>
                                          </p:stCondLst>
                                        </p:cTn>
                                        <p:tgtEl>
                                          <p:spTgt spid="591">
                                            <p:txEl>
                                              <p:pRg st="8" end="8"/>
                                            </p:txEl>
                                          </p:spTgt>
                                        </p:tgtEl>
                                        <p:attrNameLst>
                                          <p:attrName>style.visibility</p:attrName>
                                        </p:attrNameLst>
                                      </p:cBhvr>
                                      <p:to>
                                        <p:strVal val="visible"/>
                                      </p:to>
                                    </p:set>
                                    <p:animEffect transition="in" filter="fade">
                                      <p:cBhvr>
                                        <p:cTn id="39" dur="1000"/>
                                        <p:tgtEl>
                                          <p:spTgt spid="591">
                                            <p:txEl>
                                              <p:pRg st="8" end="8"/>
                                            </p:txEl>
                                          </p:spTgt>
                                        </p:tgtEl>
                                      </p:cBhvr>
                                    </p:animEffect>
                                    <p:anim calcmode="lin" valueType="num">
                                      <p:cBhvr>
                                        <p:cTn id="40" dur="1000" fill="hold"/>
                                        <p:tgtEl>
                                          <p:spTgt spid="591">
                                            <p:txEl>
                                              <p:pRg st="8" end="8"/>
                                            </p:txEl>
                                          </p:spTgt>
                                        </p:tgtEl>
                                        <p:attrNameLst>
                                          <p:attrName>ppt_x</p:attrName>
                                        </p:attrNameLst>
                                      </p:cBhvr>
                                      <p:tavLst>
                                        <p:tav tm="0">
                                          <p:val>
                                            <p:strVal val="#ppt_x"/>
                                          </p:val>
                                        </p:tav>
                                        <p:tav tm="100000">
                                          <p:val>
                                            <p:strVal val="#ppt_x"/>
                                          </p:val>
                                        </p:tav>
                                      </p:tavLst>
                                    </p:anim>
                                    <p:anim calcmode="lin" valueType="num">
                                      <p:cBhvr>
                                        <p:cTn id="41" dur="1000" fill="hold"/>
                                        <p:tgtEl>
                                          <p:spTgt spid="591">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503" name="Google Shape;503;p18"/>
          <p:cNvSpPr txBox="1">
            <a:spLocks noGrp="1"/>
          </p:cNvSpPr>
          <p:nvPr>
            <p:ph type="title"/>
          </p:nvPr>
        </p:nvSpPr>
        <p:spPr>
          <a:xfrm>
            <a:off x="639763" y="-18193"/>
            <a:ext cx="7053542" cy="105039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1800" b="1">
                <a:solidFill>
                  <a:schemeClr val="tx1"/>
                </a:solidFill>
                <a:effectLst/>
                <a:latin typeface="Times New Roman" panose="02020603050405020304" pitchFamily="18" charset="0"/>
                <a:ea typeface="Calibri" panose="020F0502020204030204" pitchFamily="34" charset="0"/>
              </a:rPr>
              <a:t>THÔNG TIN DỮ LIỆU THƯỜNG XUYÊN ĐƯỢC XỬ LÝ VÀ TRUY VẤN</a:t>
            </a:r>
            <a:endParaRPr lang="en-GB">
              <a:solidFill>
                <a:schemeClr val="tx1"/>
              </a:solidFill>
            </a:endParaRPr>
          </a:p>
        </p:txBody>
      </p:sp>
      <p:grpSp>
        <p:nvGrpSpPr>
          <p:cNvPr id="15" name="Google Shape;205;p16">
            <a:extLst>
              <a:ext uri="{FF2B5EF4-FFF2-40B4-BE49-F238E27FC236}">
                <a16:creationId xmlns:a16="http://schemas.microsoft.com/office/drawing/2014/main" id="{9EBBA541-3818-227A-2772-5FEF4DB0AB96}"/>
              </a:ext>
            </a:extLst>
          </p:cNvPr>
          <p:cNvGrpSpPr/>
          <p:nvPr/>
        </p:nvGrpSpPr>
        <p:grpSpPr>
          <a:xfrm>
            <a:off x="6565090" y="909442"/>
            <a:ext cx="2187185" cy="2942536"/>
            <a:chOff x="3478424" y="1308364"/>
            <a:chExt cx="2187185" cy="2942536"/>
          </a:xfrm>
        </p:grpSpPr>
        <p:sp>
          <p:nvSpPr>
            <p:cNvPr id="16" name="Google Shape;206;p16">
              <a:extLst>
                <a:ext uri="{FF2B5EF4-FFF2-40B4-BE49-F238E27FC236}">
                  <a16:creationId xmlns:a16="http://schemas.microsoft.com/office/drawing/2014/main" id="{19209D0B-C74E-D01F-18DE-78346D2270D9}"/>
                </a:ext>
              </a:extLst>
            </p:cNvPr>
            <p:cNvSpPr/>
            <p:nvPr/>
          </p:nvSpPr>
          <p:spPr>
            <a:xfrm>
              <a:off x="3485139" y="2969821"/>
              <a:ext cx="2180470" cy="1281079"/>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chemeClr val="l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7" name="Google Shape;207;p16">
              <a:extLst>
                <a:ext uri="{FF2B5EF4-FFF2-40B4-BE49-F238E27FC236}">
                  <a16:creationId xmlns:a16="http://schemas.microsoft.com/office/drawing/2014/main" id="{47C0561C-CE54-DD05-7C4E-B530AD75166C}"/>
                </a:ext>
              </a:extLst>
            </p:cNvPr>
            <p:cNvSpPr/>
            <p:nvPr/>
          </p:nvSpPr>
          <p:spPr>
            <a:xfrm>
              <a:off x="3793045" y="1947520"/>
              <a:ext cx="1550129" cy="2096604"/>
            </a:xfrm>
            <a:custGeom>
              <a:avLst/>
              <a:gdLst/>
              <a:ahLst/>
              <a:cxnLst/>
              <a:rect l="l" t="t" r="r" b="b"/>
              <a:pathLst>
                <a:path w="52721" h="71307" extrusionOk="0">
                  <a:moveTo>
                    <a:pt x="52709" y="0"/>
                  </a:moveTo>
                  <a:lnTo>
                    <a:pt x="0" y="0"/>
                  </a:lnTo>
                  <a:lnTo>
                    <a:pt x="0" y="55495"/>
                  </a:lnTo>
                  <a:cubicBezTo>
                    <a:pt x="0" y="56090"/>
                    <a:pt x="321" y="56650"/>
                    <a:pt x="845" y="56948"/>
                  </a:cubicBezTo>
                  <a:lnTo>
                    <a:pt x="24646" y="70699"/>
                  </a:lnTo>
                  <a:cubicBezTo>
                    <a:pt x="25706" y="71306"/>
                    <a:pt x="27027" y="71306"/>
                    <a:pt x="28087" y="70699"/>
                  </a:cubicBezTo>
                  <a:lnTo>
                    <a:pt x="51876" y="56948"/>
                  </a:lnTo>
                  <a:cubicBezTo>
                    <a:pt x="52399" y="56650"/>
                    <a:pt x="52721" y="56090"/>
                    <a:pt x="52721" y="55495"/>
                  </a:cubicBezTo>
                  <a:lnTo>
                    <a:pt x="52721" y="55495"/>
                  </a:ln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8" name="Google Shape;208;p16">
              <a:extLst>
                <a:ext uri="{FF2B5EF4-FFF2-40B4-BE49-F238E27FC236}">
                  <a16:creationId xmlns:a16="http://schemas.microsoft.com/office/drawing/2014/main" id="{6B2E0255-05BB-BC0A-08D2-B79E23C588AC}"/>
                </a:ext>
              </a:extLst>
            </p:cNvPr>
            <p:cNvSpPr/>
            <p:nvPr/>
          </p:nvSpPr>
          <p:spPr>
            <a:xfrm>
              <a:off x="3784988" y="1482593"/>
              <a:ext cx="1566242" cy="929825"/>
            </a:xfrm>
            <a:custGeom>
              <a:avLst/>
              <a:gdLst/>
              <a:ahLst/>
              <a:cxnLst/>
              <a:rect l="l" t="t" r="r" b="b"/>
              <a:pathLst>
                <a:path w="53269" h="31624" extrusionOk="0">
                  <a:moveTo>
                    <a:pt x="24920" y="31004"/>
                  </a:moveTo>
                  <a:lnTo>
                    <a:pt x="1119" y="17265"/>
                  </a:lnTo>
                  <a:cubicBezTo>
                    <a:pt x="0" y="16622"/>
                    <a:pt x="0" y="15002"/>
                    <a:pt x="1119" y="14359"/>
                  </a:cubicBezTo>
                  <a:lnTo>
                    <a:pt x="24920" y="620"/>
                  </a:lnTo>
                  <a:cubicBezTo>
                    <a:pt x="25980" y="1"/>
                    <a:pt x="27301" y="1"/>
                    <a:pt x="28361" y="620"/>
                  </a:cubicBezTo>
                  <a:lnTo>
                    <a:pt x="52150" y="14359"/>
                  </a:lnTo>
                  <a:cubicBezTo>
                    <a:pt x="53269" y="15002"/>
                    <a:pt x="53269" y="16622"/>
                    <a:pt x="52150" y="17265"/>
                  </a:cubicBezTo>
                  <a:lnTo>
                    <a:pt x="28361" y="31004"/>
                  </a:lnTo>
                  <a:cubicBezTo>
                    <a:pt x="27289" y="31624"/>
                    <a:pt x="25980" y="31624"/>
                    <a:pt x="24920" y="31004"/>
                  </a:cubicBezTo>
                  <a:close/>
                </a:path>
              </a:pathLst>
            </a:cu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19" name="Google Shape;209;p16">
              <a:extLst>
                <a:ext uri="{FF2B5EF4-FFF2-40B4-BE49-F238E27FC236}">
                  <a16:creationId xmlns:a16="http://schemas.microsoft.com/office/drawing/2014/main" id="{D08827F4-ECA5-BD3E-1245-E984E44A5BD5}"/>
                </a:ext>
              </a:extLst>
            </p:cNvPr>
            <p:cNvSpPr/>
            <p:nvPr/>
          </p:nvSpPr>
          <p:spPr>
            <a:xfrm>
              <a:off x="3818244" y="2089627"/>
              <a:ext cx="711364" cy="456533"/>
            </a:xfrm>
            <a:custGeom>
              <a:avLst/>
              <a:gdLst/>
              <a:ahLst/>
              <a:cxnLst/>
              <a:rect l="l" t="t" r="r" b="b"/>
              <a:pathLst>
                <a:path w="24194" h="15527" extrusionOk="0">
                  <a:moveTo>
                    <a:pt x="24194" y="15527"/>
                  </a:moveTo>
                  <a:lnTo>
                    <a:pt x="0" y="1561"/>
                  </a:lnTo>
                  <a:lnTo>
                    <a:pt x="0" y="1"/>
                  </a:lnTo>
                  <a:lnTo>
                    <a:pt x="24194"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0" name="Google Shape;210;p16">
              <a:extLst>
                <a:ext uri="{FF2B5EF4-FFF2-40B4-BE49-F238E27FC236}">
                  <a16:creationId xmlns:a16="http://schemas.microsoft.com/office/drawing/2014/main" id="{1F21C5EC-63F9-9297-BE8A-CC4AAE27F525}"/>
                </a:ext>
              </a:extLst>
            </p:cNvPr>
            <p:cNvSpPr/>
            <p:nvPr/>
          </p:nvSpPr>
          <p:spPr>
            <a:xfrm>
              <a:off x="3818244" y="2153697"/>
              <a:ext cx="711364" cy="456885"/>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1" name="Google Shape;211;p16">
              <a:extLst>
                <a:ext uri="{FF2B5EF4-FFF2-40B4-BE49-F238E27FC236}">
                  <a16:creationId xmlns:a16="http://schemas.microsoft.com/office/drawing/2014/main" id="{76474597-6253-778F-25BA-27711C55D95C}"/>
                </a:ext>
              </a:extLst>
            </p:cNvPr>
            <p:cNvSpPr/>
            <p:nvPr/>
          </p:nvSpPr>
          <p:spPr>
            <a:xfrm>
              <a:off x="3818244" y="2218120"/>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2" name="Google Shape;212;p16">
              <a:extLst>
                <a:ext uri="{FF2B5EF4-FFF2-40B4-BE49-F238E27FC236}">
                  <a16:creationId xmlns:a16="http://schemas.microsoft.com/office/drawing/2014/main" id="{84054DF7-837D-9B15-B2E6-4E7389D4904D}"/>
                </a:ext>
              </a:extLst>
            </p:cNvPr>
            <p:cNvSpPr/>
            <p:nvPr/>
          </p:nvSpPr>
          <p:spPr>
            <a:xfrm>
              <a:off x="3818244" y="2282543"/>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3" name="Google Shape;213;p16">
              <a:extLst>
                <a:ext uri="{FF2B5EF4-FFF2-40B4-BE49-F238E27FC236}">
                  <a16:creationId xmlns:a16="http://schemas.microsoft.com/office/drawing/2014/main" id="{227B672B-C0DE-BFCB-3A20-AD4A540DD898}"/>
                </a:ext>
              </a:extLst>
            </p:cNvPr>
            <p:cNvSpPr/>
            <p:nvPr/>
          </p:nvSpPr>
          <p:spPr>
            <a:xfrm>
              <a:off x="3818244" y="2346966"/>
              <a:ext cx="711364" cy="456503"/>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4" name="Google Shape;214;p16">
              <a:extLst>
                <a:ext uri="{FF2B5EF4-FFF2-40B4-BE49-F238E27FC236}">
                  <a16:creationId xmlns:a16="http://schemas.microsoft.com/office/drawing/2014/main" id="{089D9ED3-691B-3099-381C-C72C5429C623}"/>
                </a:ext>
              </a:extLst>
            </p:cNvPr>
            <p:cNvSpPr/>
            <p:nvPr/>
          </p:nvSpPr>
          <p:spPr>
            <a:xfrm>
              <a:off x="3818244" y="2461786"/>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5" name="Google Shape;215;p16">
              <a:extLst>
                <a:ext uri="{FF2B5EF4-FFF2-40B4-BE49-F238E27FC236}">
                  <a16:creationId xmlns:a16="http://schemas.microsoft.com/office/drawing/2014/main" id="{A5EDC45F-2916-852A-F533-D38221BE252E}"/>
                </a:ext>
              </a:extLst>
            </p:cNvPr>
            <p:cNvSpPr/>
            <p:nvPr/>
          </p:nvSpPr>
          <p:spPr>
            <a:xfrm>
              <a:off x="3818244" y="2526209"/>
              <a:ext cx="711364" cy="456503"/>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6" name="Google Shape;216;p16">
              <a:extLst>
                <a:ext uri="{FF2B5EF4-FFF2-40B4-BE49-F238E27FC236}">
                  <a16:creationId xmlns:a16="http://schemas.microsoft.com/office/drawing/2014/main" id="{DF9A91B9-C06C-E602-6C03-5B2C3E446F90}"/>
                </a:ext>
              </a:extLst>
            </p:cNvPr>
            <p:cNvSpPr/>
            <p:nvPr/>
          </p:nvSpPr>
          <p:spPr>
            <a:xfrm>
              <a:off x="3818244" y="2590250"/>
              <a:ext cx="711364" cy="456885"/>
            </a:xfrm>
            <a:custGeom>
              <a:avLst/>
              <a:gdLst/>
              <a:ahLst/>
              <a:cxnLst/>
              <a:rect l="l" t="t" r="r" b="b"/>
              <a:pathLst>
                <a:path w="24194" h="15539" extrusionOk="0">
                  <a:moveTo>
                    <a:pt x="24194" y="15538"/>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7" name="Google Shape;217;p16">
              <a:extLst>
                <a:ext uri="{FF2B5EF4-FFF2-40B4-BE49-F238E27FC236}">
                  <a16:creationId xmlns:a16="http://schemas.microsoft.com/office/drawing/2014/main" id="{FE5B5BE3-05D1-D0D8-D5CC-A31C85B7F444}"/>
                </a:ext>
              </a:extLst>
            </p:cNvPr>
            <p:cNvSpPr/>
            <p:nvPr/>
          </p:nvSpPr>
          <p:spPr>
            <a:xfrm>
              <a:off x="3818244" y="2654673"/>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8" name="Google Shape;218;p16">
              <a:extLst>
                <a:ext uri="{FF2B5EF4-FFF2-40B4-BE49-F238E27FC236}">
                  <a16:creationId xmlns:a16="http://schemas.microsoft.com/office/drawing/2014/main" id="{8E48320B-3740-C883-49D4-92FACDAAA804}"/>
                </a:ext>
              </a:extLst>
            </p:cNvPr>
            <p:cNvSpPr/>
            <p:nvPr/>
          </p:nvSpPr>
          <p:spPr>
            <a:xfrm>
              <a:off x="3818244" y="2719096"/>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29" name="Google Shape;219;p16">
              <a:extLst>
                <a:ext uri="{FF2B5EF4-FFF2-40B4-BE49-F238E27FC236}">
                  <a16:creationId xmlns:a16="http://schemas.microsoft.com/office/drawing/2014/main" id="{9BD5764C-464D-61E9-C009-FDAD9F152616}"/>
                </a:ext>
              </a:extLst>
            </p:cNvPr>
            <p:cNvSpPr/>
            <p:nvPr/>
          </p:nvSpPr>
          <p:spPr>
            <a:xfrm>
              <a:off x="3818244" y="2833916"/>
              <a:ext cx="711364" cy="456533"/>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0" name="Google Shape;220;p16">
              <a:extLst>
                <a:ext uri="{FF2B5EF4-FFF2-40B4-BE49-F238E27FC236}">
                  <a16:creationId xmlns:a16="http://schemas.microsoft.com/office/drawing/2014/main" id="{EF297EC6-E43C-4539-EA67-E7EF25B8A0EA}"/>
                </a:ext>
              </a:extLst>
            </p:cNvPr>
            <p:cNvSpPr/>
            <p:nvPr/>
          </p:nvSpPr>
          <p:spPr>
            <a:xfrm>
              <a:off x="3818244" y="2898339"/>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1" name="Google Shape;221;p16">
              <a:extLst>
                <a:ext uri="{FF2B5EF4-FFF2-40B4-BE49-F238E27FC236}">
                  <a16:creationId xmlns:a16="http://schemas.microsoft.com/office/drawing/2014/main" id="{B7C4C4BB-6D4E-A6DF-C579-1F473186B3F6}"/>
                </a:ext>
              </a:extLst>
            </p:cNvPr>
            <p:cNvSpPr/>
            <p:nvPr/>
          </p:nvSpPr>
          <p:spPr>
            <a:xfrm>
              <a:off x="3818244" y="2962762"/>
              <a:ext cx="711364" cy="456503"/>
            </a:xfrm>
            <a:custGeom>
              <a:avLst/>
              <a:gdLst/>
              <a:ahLst/>
              <a:cxnLst/>
              <a:rect l="l" t="t" r="r" b="b"/>
              <a:pathLst>
                <a:path w="24194" h="15526" extrusionOk="0">
                  <a:moveTo>
                    <a:pt x="24194" y="15526"/>
                  </a:moveTo>
                  <a:lnTo>
                    <a:pt x="0" y="1560"/>
                  </a:lnTo>
                  <a:lnTo>
                    <a:pt x="0" y="0"/>
                  </a:lnTo>
                  <a:lnTo>
                    <a:pt x="24194"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2" name="Google Shape;222;p16">
              <a:extLst>
                <a:ext uri="{FF2B5EF4-FFF2-40B4-BE49-F238E27FC236}">
                  <a16:creationId xmlns:a16="http://schemas.microsoft.com/office/drawing/2014/main" id="{2C19A981-D92D-0692-931B-E7AA3E74CCE3}"/>
                </a:ext>
              </a:extLst>
            </p:cNvPr>
            <p:cNvSpPr/>
            <p:nvPr/>
          </p:nvSpPr>
          <p:spPr>
            <a:xfrm>
              <a:off x="3818244" y="3026803"/>
              <a:ext cx="711364" cy="456885"/>
            </a:xfrm>
            <a:custGeom>
              <a:avLst/>
              <a:gdLst/>
              <a:ahLst/>
              <a:cxnLst/>
              <a:rect l="l" t="t" r="r" b="b"/>
              <a:pathLst>
                <a:path w="24194" h="15539" extrusionOk="0">
                  <a:moveTo>
                    <a:pt x="24194" y="15539"/>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3" name="Google Shape;223;p16">
              <a:extLst>
                <a:ext uri="{FF2B5EF4-FFF2-40B4-BE49-F238E27FC236}">
                  <a16:creationId xmlns:a16="http://schemas.microsoft.com/office/drawing/2014/main" id="{94BD6672-7831-9A66-24FF-AE15875755D9}"/>
                </a:ext>
              </a:extLst>
            </p:cNvPr>
            <p:cNvSpPr/>
            <p:nvPr/>
          </p:nvSpPr>
          <p:spPr>
            <a:xfrm>
              <a:off x="3818244" y="3091226"/>
              <a:ext cx="711364" cy="456533"/>
            </a:xfrm>
            <a:custGeom>
              <a:avLst/>
              <a:gdLst/>
              <a:ahLst/>
              <a:cxnLst/>
              <a:rect l="l" t="t" r="r" b="b"/>
              <a:pathLst>
                <a:path w="24194" h="15527" extrusionOk="0">
                  <a:moveTo>
                    <a:pt x="24194" y="15526"/>
                  </a:moveTo>
                  <a:lnTo>
                    <a:pt x="0" y="1572"/>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4" name="Google Shape;224;p16">
              <a:extLst>
                <a:ext uri="{FF2B5EF4-FFF2-40B4-BE49-F238E27FC236}">
                  <a16:creationId xmlns:a16="http://schemas.microsoft.com/office/drawing/2014/main" id="{7693AF11-74AC-E646-35BC-FDC232228B0C}"/>
                </a:ext>
              </a:extLst>
            </p:cNvPr>
            <p:cNvSpPr/>
            <p:nvPr/>
          </p:nvSpPr>
          <p:spPr>
            <a:xfrm>
              <a:off x="3818244" y="3206046"/>
              <a:ext cx="711364" cy="456533"/>
            </a:xfrm>
            <a:custGeom>
              <a:avLst/>
              <a:gdLst/>
              <a:ahLst/>
              <a:cxnLst/>
              <a:rect l="l" t="t" r="r" b="b"/>
              <a:pathLst>
                <a:path w="24194" h="15527" extrusionOk="0">
                  <a:moveTo>
                    <a:pt x="24194" y="15527"/>
                  </a:moveTo>
                  <a:lnTo>
                    <a:pt x="0" y="1573"/>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5" name="Google Shape;225;p16">
              <a:extLst>
                <a:ext uri="{FF2B5EF4-FFF2-40B4-BE49-F238E27FC236}">
                  <a16:creationId xmlns:a16="http://schemas.microsoft.com/office/drawing/2014/main" id="{B8710069-46AE-7D16-DE2C-14EC0260E11E}"/>
                </a:ext>
              </a:extLst>
            </p:cNvPr>
            <p:cNvSpPr/>
            <p:nvPr/>
          </p:nvSpPr>
          <p:spPr>
            <a:xfrm>
              <a:off x="3818244" y="3270469"/>
              <a:ext cx="711364" cy="456533"/>
            </a:xfrm>
            <a:custGeom>
              <a:avLst/>
              <a:gdLst/>
              <a:ahLst/>
              <a:cxnLst/>
              <a:rect l="l" t="t" r="r" b="b"/>
              <a:pathLst>
                <a:path w="24194" h="15527" extrusionOk="0">
                  <a:moveTo>
                    <a:pt x="24194" y="15526"/>
                  </a:moveTo>
                  <a:lnTo>
                    <a:pt x="0" y="1560"/>
                  </a:lnTo>
                  <a:lnTo>
                    <a:pt x="0" y="1"/>
                  </a:lnTo>
                  <a:lnTo>
                    <a:pt x="24194"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6" name="Google Shape;226;p16">
              <a:extLst>
                <a:ext uri="{FF2B5EF4-FFF2-40B4-BE49-F238E27FC236}">
                  <a16:creationId xmlns:a16="http://schemas.microsoft.com/office/drawing/2014/main" id="{1CF15130-2A9C-A493-C122-691DCF651D55}"/>
                </a:ext>
              </a:extLst>
            </p:cNvPr>
            <p:cNvSpPr/>
            <p:nvPr/>
          </p:nvSpPr>
          <p:spPr>
            <a:xfrm>
              <a:off x="3818244" y="3334892"/>
              <a:ext cx="711364" cy="456533"/>
            </a:xfrm>
            <a:custGeom>
              <a:avLst/>
              <a:gdLst/>
              <a:ahLst/>
              <a:cxnLst/>
              <a:rect l="l" t="t" r="r" b="b"/>
              <a:pathLst>
                <a:path w="24194" h="15527"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7" name="Google Shape;227;p16">
              <a:extLst>
                <a:ext uri="{FF2B5EF4-FFF2-40B4-BE49-F238E27FC236}">
                  <a16:creationId xmlns:a16="http://schemas.microsoft.com/office/drawing/2014/main" id="{6EB1076C-6183-5022-8138-1DFACB34044B}"/>
                </a:ext>
              </a:extLst>
            </p:cNvPr>
            <p:cNvSpPr/>
            <p:nvPr/>
          </p:nvSpPr>
          <p:spPr>
            <a:xfrm>
              <a:off x="3818244" y="3399315"/>
              <a:ext cx="711364" cy="456503"/>
            </a:xfrm>
            <a:custGeom>
              <a:avLst/>
              <a:gdLst/>
              <a:ahLst/>
              <a:cxnLst/>
              <a:rect l="l" t="t" r="r" b="b"/>
              <a:pathLst>
                <a:path w="24194" h="15526" extrusionOk="0">
                  <a:moveTo>
                    <a:pt x="24194" y="15526"/>
                  </a:moveTo>
                  <a:lnTo>
                    <a:pt x="0" y="1560"/>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8" name="Google Shape;228;p16">
              <a:extLst>
                <a:ext uri="{FF2B5EF4-FFF2-40B4-BE49-F238E27FC236}">
                  <a16:creationId xmlns:a16="http://schemas.microsoft.com/office/drawing/2014/main" id="{91A4CC8A-30F7-2A87-88CE-4CD7479C158F}"/>
                </a:ext>
              </a:extLst>
            </p:cNvPr>
            <p:cNvSpPr/>
            <p:nvPr/>
          </p:nvSpPr>
          <p:spPr>
            <a:xfrm>
              <a:off x="3818244" y="3463385"/>
              <a:ext cx="711364" cy="456856"/>
            </a:xfrm>
            <a:custGeom>
              <a:avLst/>
              <a:gdLst/>
              <a:ahLst/>
              <a:cxnLst/>
              <a:rect l="l" t="t" r="r" b="b"/>
              <a:pathLst>
                <a:path w="24194" h="15538" extrusionOk="0">
                  <a:moveTo>
                    <a:pt x="24194" y="15538"/>
                  </a:moveTo>
                  <a:lnTo>
                    <a:pt x="0" y="1572"/>
                  </a:lnTo>
                  <a:lnTo>
                    <a:pt x="0" y="0"/>
                  </a:lnTo>
                  <a:lnTo>
                    <a:pt x="24194"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39" name="Google Shape;229;p16">
              <a:extLst>
                <a:ext uri="{FF2B5EF4-FFF2-40B4-BE49-F238E27FC236}">
                  <a16:creationId xmlns:a16="http://schemas.microsoft.com/office/drawing/2014/main" id="{63024BE2-D7F1-6DB3-4A1D-3510DA822235}"/>
                </a:ext>
              </a:extLst>
            </p:cNvPr>
            <p:cNvSpPr/>
            <p:nvPr/>
          </p:nvSpPr>
          <p:spPr>
            <a:xfrm>
              <a:off x="4606639" y="2089627"/>
              <a:ext cx="711011" cy="456533"/>
            </a:xfrm>
            <a:custGeom>
              <a:avLst/>
              <a:gdLst/>
              <a:ahLst/>
              <a:cxnLst/>
              <a:rect l="l" t="t" r="r" b="b"/>
              <a:pathLst>
                <a:path w="24182" h="15527" extrusionOk="0">
                  <a:moveTo>
                    <a:pt x="0" y="15527"/>
                  </a:moveTo>
                  <a:lnTo>
                    <a:pt x="24182" y="1561"/>
                  </a:lnTo>
                  <a:lnTo>
                    <a:pt x="24182" y="1"/>
                  </a:lnTo>
                  <a:lnTo>
                    <a:pt x="0" y="13955"/>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40" name="Google Shape;230;p16">
              <a:extLst>
                <a:ext uri="{FF2B5EF4-FFF2-40B4-BE49-F238E27FC236}">
                  <a16:creationId xmlns:a16="http://schemas.microsoft.com/office/drawing/2014/main" id="{04CF0624-B5E0-5ED3-B519-0DA3C450251F}"/>
                </a:ext>
              </a:extLst>
            </p:cNvPr>
            <p:cNvSpPr/>
            <p:nvPr/>
          </p:nvSpPr>
          <p:spPr>
            <a:xfrm>
              <a:off x="4606639" y="2153697"/>
              <a:ext cx="711011" cy="456885"/>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41" name="Google Shape;231;p16">
              <a:extLst>
                <a:ext uri="{FF2B5EF4-FFF2-40B4-BE49-F238E27FC236}">
                  <a16:creationId xmlns:a16="http://schemas.microsoft.com/office/drawing/2014/main" id="{77C55A8B-B5F6-78A3-8EE0-7E3CFA22FBC8}"/>
                </a:ext>
              </a:extLst>
            </p:cNvPr>
            <p:cNvSpPr/>
            <p:nvPr/>
          </p:nvSpPr>
          <p:spPr>
            <a:xfrm>
              <a:off x="4606639" y="2218120"/>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42" name="Google Shape;232;p16">
              <a:extLst>
                <a:ext uri="{FF2B5EF4-FFF2-40B4-BE49-F238E27FC236}">
                  <a16:creationId xmlns:a16="http://schemas.microsoft.com/office/drawing/2014/main" id="{E71DD0E3-D6E1-2866-46B9-3CA63C9F3788}"/>
                </a:ext>
              </a:extLst>
            </p:cNvPr>
            <p:cNvSpPr/>
            <p:nvPr/>
          </p:nvSpPr>
          <p:spPr>
            <a:xfrm>
              <a:off x="4606639" y="2282543"/>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43" name="Google Shape;233;p16">
              <a:extLst>
                <a:ext uri="{FF2B5EF4-FFF2-40B4-BE49-F238E27FC236}">
                  <a16:creationId xmlns:a16="http://schemas.microsoft.com/office/drawing/2014/main" id="{B7FD2842-420F-6427-47B2-78C9F1F29327}"/>
                </a:ext>
              </a:extLst>
            </p:cNvPr>
            <p:cNvSpPr/>
            <p:nvPr/>
          </p:nvSpPr>
          <p:spPr>
            <a:xfrm>
              <a:off x="4606639" y="2346966"/>
              <a:ext cx="711011" cy="456503"/>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44" name="Google Shape;234;p16">
              <a:extLst>
                <a:ext uri="{FF2B5EF4-FFF2-40B4-BE49-F238E27FC236}">
                  <a16:creationId xmlns:a16="http://schemas.microsoft.com/office/drawing/2014/main" id="{5B4A4680-10FE-0B7D-E0A7-5AF13B85F630}"/>
                </a:ext>
              </a:extLst>
            </p:cNvPr>
            <p:cNvSpPr/>
            <p:nvPr/>
          </p:nvSpPr>
          <p:spPr>
            <a:xfrm>
              <a:off x="4606639" y="2461786"/>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45" name="Google Shape;235;p16">
              <a:extLst>
                <a:ext uri="{FF2B5EF4-FFF2-40B4-BE49-F238E27FC236}">
                  <a16:creationId xmlns:a16="http://schemas.microsoft.com/office/drawing/2014/main" id="{42268F00-7B38-5E03-3759-338BB37C47C5}"/>
                </a:ext>
              </a:extLst>
            </p:cNvPr>
            <p:cNvSpPr/>
            <p:nvPr/>
          </p:nvSpPr>
          <p:spPr>
            <a:xfrm>
              <a:off x="4606639" y="2526209"/>
              <a:ext cx="711011" cy="456503"/>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46" name="Google Shape;236;p16">
              <a:extLst>
                <a:ext uri="{FF2B5EF4-FFF2-40B4-BE49-F238E27FC236}">
                  <a16:creationId xmlns:a16="http://schemas.microsoft.com/office/drawing/2014/main" id="{AB6DEE1F-3A82-C3F3-4FC1-1FF3084C8820}"/>
                </a:ext>
              </a:extLst>
            </p:cNvPr>
            <p:cNvSpPr/>
            <p:nvPr/>
          </p:nvSpPr>
          <p:spPr>
            <a:xfrm>
              <a:off x="4606639" y="2590250"/>
              <a:ext cx="711011" cy="456885"/>
            </a:xfrm>
            <a:custGeom>
              <a:avLst/>
              <a:gdLst/>
              <a:ahLst/>
              <a:cxnLst/>
              <a:rect l="l" t="t" r="r" b="b"/>
              <a:pathLst>
                <a:path w="24182" h="15539" extrusionOk="0">
                  <a:moveTo>
                    <a:pt x="0" y="15538"/>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47" name="Google Shape;237;p16">
              <a:extLst>
                <a:ext uri="{FF2B5EF4-FFF2-40B4-BE49-F238E27FC236}">
                  <a16:creationId xmlns:a16="http://schemas.microsoft.com/office/drawing/2014/main" id="{7F17325E-7DB1-CC12-C442-A1F33D40F975}"/>
                </a:ext>
              </a:extLst>
            </p:cNvPr>
            <p:cNvSpPr/>
            <p:nvPr/>
          </p:nvSpPr>
          <p:spPr>
            <a:xfrm>
              <a:off x="4606639" y="2654673"/>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48" name="Google Shape;238;p16">
              <a:extLst>
                <a:ext uri="{FF2B5EF4-FFF2-40B4-BE49-F238E27FC236}">
                  <a16:creationId xmlns:a16="http://schemas.microsoft.com/office/drawing/2014/main" id="{B3D69A21-65A6-1165-21A0-F44B2ABA9D2F}"/>
                </a:ext>
              </a:extLst>
            </p:cNvPr>
            <p:cNvSpPr/>
            <p:nvPr/>
          </p:nvSpPr>
          <p:spPr>
            <a:xfrm>
              <a:off x="4606639" y="2719096"/>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49" name="Google Shape;239;p16">
              <a:extLst>
                <a:ext uri="{FF2B5EF4-FFF2-40B4-BE49-F238E27FC236}">
                  <a16:creationId xmlns:a16="http://schemas.microsoft.com/office/drawing/2014/main" id="{685D104E-CDBE-EF65-99DB-29344D47421E}"/>
                </a:ext>
              </a:extLst>
            </p:cNvPr>
            <p:cNvSpPr/>
            <p:nvPr/>
          </p:nvSpPr>
          <p:spPr>
            <a:xfrm>
              <a:off x="4606639" y="2833916"/>
              <a:ext cx="711011" cy="456533"/>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50" name="Google Shape;240;p16">
              <a:extLst>
                <a:ext uri="{FF2B5EF4-FFF2-40B4-BE49-F238E27FC236}">
                  <a16:creationId xmlns:a16="http://schemas.microsoft.com/office/drawing/2014/main" id="{56E5E0F8-4690-4D90-6D2D-C0DB04F3EE58}"/>
                </a:ext>
              </a:extLst>
            </p:cNvPr>
            <p:cNvSpPr/>
            <p:nvPr/>
          </p:nvSpPr>
          <p:spPr>
            <a:xfrm>
              <a:off x="4606639" y="2898339"/>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51" name="Google Shape;241;p16">
              <a:extLst>
                <a:ext uri="{FF2B5EF4-FFF2-40B4-BE49-F238E27FC236}">
                  <a16:creationId xmlns:a16="http://schemas.microsoft.com/office/drawing/2014/main" id="{A309F946-EF95-D497-F060-82CB7FC53B7C}"/>
                </a:ext>
              </a:extLst>
            </p:cNvPr>
            <p:cNvSpPr/>
            <p:nvPr/>
          </p:nvSpPr>
          <p:spPr>
            <a:xfrm>
              <a:off x="4606639" y="2962762"/>
              <a:ext cx="711011" cy="456503"/>
            </a:xfrm>
            <a:custGeom>
              <a:avLst/>
              <a:gdLst/>
              <a:ahLst/>
              <a:cxnLst/>
              <a:rect l="l" t="t" r="r" b="b"/>
              <a:pathLst>
                <a:path w="24182" h="15526" extrusionOk="0">
                  <a:moveTo>
                    <a:pt x="0" y="15526"/>
                  </a:moveTo>
                  <a:lnTo>
                    <a:pt x="24182" y="1560"/>
                  </a:lnTo>
                  <a:lnTo>
                    <a:pt x="24182" y="0"/>
                  </a:lnTo>
                  <a:lnTo>
                    <a:pt x="0" y="13954"/>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52" name="Google Shape;242;p16">
              <a:extLst>
                <a:ext uri="{FF2B5EF4-FFF2-40B4-BE49-F238E27FC236}">
                  <a16:creationId xmlns:a16="http://schemas.microsoft.com/office/drawing/2014/main" id="{BFC6AC6D-46A4-77D7-3A66-55240368ABC4}"/>
                </a:ext>
              </a:extLst>
            </p:cNvPr>
            <p:cNvSpPr/>
            <p:nvPr/>
          </p:nvSpPr>
          <p:spPr>
            <a:xfrm>
              <a:off x="4606639" y="3026803"/>
              <a:ext cx="711011" cy="456885"/>
            </a:xfrm>
            <a:custGeom>
              <a:avLst/>
              <a:gdLst/>
              <a:ahLst/>
              <a:cxnLst/>
              <a:rect l="l" t="t" r="r" b="b"/>
              <a:pathLst>
                <a:path w="24182" h="15539" extrusionOk="0">
                  <a:moveTo>
                    <a:pt x="0" y="15539"/>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53" name="Google Shape;243;p16">
              <a:extLst>
                <a:ext uri="{FF2B5EF4-FFF2-40B4-BE49-F238E27FC236}">
                  <a16:creationId xmlns:a16="http://schemas.microsoft.com/office/drawing/2014/main" id="{D9D54F0F-4419-6A4D-009A-B4107EA5C829}"/>
                </a:ext>
              </a:extLst>
            </p:cNvPr>
            <p:cNvSpPr/>
            <p:nvPr/>
          </p:nvSpPr>
          <p:spPr>
            <a:xfrm>
              <a:off x="4606639" y="3091226"/>
              <a:ext cx="711011" cy="456533"/>
            </a:xfrm>
            <a:custGeom>
              <a:avLst/>
              <a:gdLst/>
              <a:ahLst/>
              <a:cxnLst/>
              <a:rect l="l" t="t" r="r" b="b"/>
              <a:pathLst>
                <a:path w="24182" h="15527" extrusionOk="0">
                  <a:moveTo>
                    <a:pt x="0" y="15526"/>
                  </a:moveTo>
                  <a:lnTo>
                    <a:pt x="24182" y="1572"/>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54" name="Google Shape;244;p16">
              <a:extLst>
                <a:ext uri="{FF2B5EF4-FFF2-40B4-BE49-F238E27FC236}">
                  <a16:creationId xmlns:a16="http://schemas.microsoft.com/office/drawing/2014/main" id="{0605E1EE-D661-DBFF-6D5F-5861D5D35F1A}"/>
                </a:ext>
              </a:extLst>
            </p:cNvPr>
            <p:cNvSpPr/>
            <p:nvPr/>
          </p:nvSpPr>
          <p:spPr>
            <a:xfrm>
              <a:off x="4606639" y="3206046"/>
              <a:ext cx="711011" cy="456533"/>
            </a:xfrm>
            <a:custGeom>
              <a:avLst/>
              <a:gdLst/>
              <a:ahLst/>
              <a:cxnLst/>
              <a:rect l="l" t="t" r="r" b="b"/>
              <a:pathLst>
                <a:path w="24182" h="15527" extrusionOk="0">
                  <a:moveTo>
                    <a:pt x="0" y="15527"/>
                  </a:moveTo>
                  <a:lnTo>
                    <a:pt x="24182" y="1573"/>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55" name="Google Shape;245;p16">
              <a:extLst>
                <a:ext uri="{FF2B5EF4-FFF2-40B4-BE49-F238E27FC236}">
                  <a16:creationId xmlns:a16="http://schemas.microsoft.com/office/drawing/2014/main" id="{AA8FCB0A-E19D-1D70-1873-9D414DC9C6A1}"/>
                </a:ext>
              </a:extLst>
            </p:cNvPr>
            <p:cNvSpPr/>
            <p:nvPr/>
          </p:nvSpPr>
          <p:spPr>
            <a:xfrm>
              <a:off x="4606639" y="3270469"/>
              <a:ext cx="711011" cy="456533"/>
            </a:xfrm>
            <a:custGeom>
              <a:avLst/>
              <a:gdLst/>
              <a:ahLst/>
              <a:cxnLst/>
              <a:rect l="l" t="t" r="r" b="b"/>
              <a:pathLst>
                <a:path w="24182" h="15527" extrusionOk="0">
                  <a:moveTo>
                    <a:pt x="0" y="15526"/>
                  </a:moveTo>
                  <a:lnTo>
                    <a:pt x="24182" y="1560"/>
                  </a:lnTo>
                  <a:lnTo>
                    <a:pt x="24182" y="1"/>
                  </a:lnTo>
                  <a:lnTo>
                    <a:pt x="0" y="13967"/>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56" name="Google Shape;246;p16">
              <a:extLst>
                <a:ext uri="{FF2B5EF4-FFF2-40B4-BE49-F238E27FC236}">
                  <a16:creationId xmlns:a16="http://schemas.microsoft.com/office/drawing/2014/main" id="{ECEFE1B5-912F-5C53-D1B1-8B28E6FDF147}"/>
                </a:ext>
              </a:extLst>
            </p:cNvPr>
            <p:cNvSpPr/>
            <p:nvPr/>
          </p:nvSpPr>
          <p:spPr>
            <a:xfrm>
              <a:off x="4606639" y="3334892"/>
              <a:ext cx="711011" cy="456533"/>
            </a:xfrm>
            <a:custGeom>
              <a:avLst/>
              <a:gdLst/>
              <a:ahLst/>
              <a:cxnLst/>
              <a:rect l="l" t="t" r="r" b="b"/>
              <a:pathLst>
                <a:path w="24182" h="15527"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57" name="Google Shape;247;p16">
              <a:extLst>
                <a:ext uri="{FF2B5EF4-FFF2-40B4-BE49-F238E27FC236}">
                  <a16:creationId xmlns:a16="http://schemas.microsoft.com/office/drawing/2014/main" id="{B1D3C8B4-728F-7E2F-BF8E-C7ACD0C3657A}"/>
                </a:ext>
              </a:extLst>
            </p:cNvPr>
            <p:cNvSpPr/>
            <p:nvPr/>
          </p:nvSpPr>
          <p:spPr>
            <a:xfrm>
              <a:off x="4606639" y="3399315"/>
              <a:ext cx="711011" cy="456503"/>
            </a:xfrm>
            <a:custGeom>
              <a:avLst/>
              <a:gdLst/>
              <a:ahLst/>
              <a:cxnLst/>
              <a:rect l="l" t="t" r="r" b="b"/>
              <a:pathLst>
                <a:path w="24182" h="15526" extrusionOk="0">
                  <a:moveTo>
                    <a:pt x="0" y="15526"/>
                  </a:moveTo>
                  <a:lnTo>
                    <a:pt x="24182" y="1560"/>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58" name="Google Shape;248;p16">
              <a:extLst>
                <a:ext uri="{FF2B5EF4-FFF2-40B4-BE49-F238E27FC236}">
                  <a16:creationId xmlns:a16="http://schemas.microsoft.com/office/drawing/2014/main" id="{13A9830C-F41D-4094-25FA-06DF26F36C9E}"/>
                </a:ext>
              </a:extLst>
            </p:cNvPr>
            <p:cNvSpPr/>
            <p:nvPr/>
          </p:nvSpPr>
          <p:spPr>
            <a:xfrm>
              <a:off x="4606639" y="3463385"/>
              <a:ext cx="711011" cy="456856"/>
            </a:xfrm>
            <a:custGeom>
              <a:avLst/>
              <a:gdLst/>
              <a:ahLst/>
              <a:cxnLst/>
              <a:rect l="l" t="t" r="r" b="b"/>
              <a:pathLst>
                <a:path w="24182" h="15538" extrusionOk="0">
                  <a:moveTo>
                    <a:pt x="0" y="15538"/>
                  </a:moveTo>
                  <a:lnTo>
                    <a:pt x="24182" y="1572"/>
                  </a:lnTo>
                  <a:lnTo>
                    <a:pt x="24182" y="0"/>
                  </a:lnTo>
                  <a:lnTo>
                    <a:pt x="0" y="13966"/>
                  </a:lnTo>
                  <a:close/>
                </a:path>
              </a:pathLst>
            </a:custGeom>
            <a:gradFill>
              <a:gsLst>
                <a:gs pos="0">
                  <a:schemeClr val="accent3"/>
                </a:gs>
                <a:gs pos="100000">
                  <a:srgbClr val="F587E6"/>
                </a:gs>
              </a:gsLst>
              <a:lin ang="0"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grpSp>
          <p:nvGrpSpPr>
            <p:cNvPr id="59" name="Google Shape;249;p16">
              <a:extLst>
                <a:ext uri="{FF2B5EF4-FFF2-40B4-BE49-F238E27FC236}">
                  <a16:creationId xmlns:a16="http://schemas.microsoft.com/office/drawing/2014/main" id="{E4D2687B-6958-9DC7-7DD2-BB3570A25F7F}"/>
                </a:ext>
              </a:extLst>
            </p:cNvPr>
            <p:cNvGrpSpPr/>
            <p:nvPr/>
          </p:nvGrpSpPr>
          <p:grpSpPr>
            <a:xfrm>
              <a:off x="3478424" y="1308364"/>
              <a:ext cx="2180470" cy="1878295"/>
              <a:chOff x="5553063" y="1487604"/>
              <a:chExt cx="1981525" cy="1707075"/>
            </a:xfrm>
          </p:grpSpPr>
          <p:sp>
            <p:nvSpPr>
              <p:cNvPr id="60" name="Google Shape;250;p16">
                <a:extLst>
                  <a:ext uri="{FF2B5EF4-FFF2-40B4-BE49-F238E27FC236}">
                    <a16:creationId xmlns:a16="http://schemas.microsoft.com/office/drawing/2014/main" id="{C5894373-A9DD-D41E-A6A6-E0F7B93391CC}"/>
                  </a:ext>
                </a:extLst>
              </p:cNvPr>
              <p:cNvSpPr/>
              <p:nvPr/>
            </p:nvSpPr>
            <p:spPr>
              <a:xfrm>
                <a:off x="5563488" y="2071829"/>
                <a:ext cx="1960975" cy="1122850"/>
              </a:xfrm>
              <a:custGeom>
                <a:avLst/>
                <a:gdLst/>
                <a:ahLst/>
                <a:cxnLst/>
                <a:rect l="l" t="t" r="r" b="b"/>
                <a:pathLst>
                  <a:path w="78439" h="44914" extrusionOk="0">
                    <a:moveTo>
                      <a:pt x="12" y="1"/>
                    </a:moveTo>
                    <a:cubicBezTo>
                      <a:pt x="12" y="72"/>
                      <a:pt x="12" y="132"/>
                      <a:pt x="12" y="191"/>
                    </a:cubicBezTo>
                    <a:cubicBezTo>
                      <a:pt x="12" y="263"/>
                      <a:pt x="12" y="322"/>
                      <a:pt x="12" y="394"/>
                    </a:cubicBezTo>
                    <a:cubicBezTo>
                      <a:pt x="12" y="453"/>
                      <a:pt x="12" y="525"/>
                      <a:pt x="12" y="584"/>
                    </a:cubicBezTo>
                    <a:cubicBezTo>
                      <a:pt x="12" y="656"/>
                      <a:pt x="12" y="715"/>
                      <a:pt x="12" y="775"/>
                    </a:cubicBezTo>
                    <a:cubicBezTo>
                      <a:pt x="12" y="846"/>
                      <a:pt x="12" y="906"/>
                      <a:pt x="12" y="977"/>
                    </a:cubicBezTo>
                    <a:cubicBezTo>
                      <a:pt x="12" y="1037"/>
                      <a:pt x="12" y="1108"/>
                      <a:pt x="12" y="1167"/>
                    </a:cubicBezTo>
                    <a:cubicBezTo>
                      <a:pt x="12" y="1239"/>
                      <a:pt x="12" y="1298"/>
                      <a:pt x="12" y="1358"/>
                    </a:cubicBezTo>
                    <a:cubicBezTo>
                      <a:pt x="12" y="1429"/>
                      <a:pt x="12" y="1489"/>
                      <a:pt x="12" y="1560"/>
                    </a:cubicBezTo>
                    <a:cubicBezTo>
                      <a:pt x="12" y="1620"/>
                      <a:pt x="12" y="1691"/>
                      <a:pt x="12" y="1751"/>
                    </a:cubicBezTo>
                    <a:cubicBezTo>
                      <a:pt x="12" y="1822"/>
                      <a:pt x="12" y="1882"/>
                      <a:pt x="12" y="1941"/>
                    </a:cubicBezTo>
                    <a:cubicBezTo>
                      <a:pt x="12" y="2013"/>
                      <a:pt x="12" y="2072"/>
                      <a:pt x="12" y="2144"/>
                    </a:cubicBezTo>
                    <a:cubicBezTo>
                      <a:pt x="12" y="2203"/>
                      <a:pt x="12" y="2275"/>
                      <a:pt x="12" y="2334"/>
                    </a:cubicBezTo>
                    <a:cubicBezTo>
                      <a:pt x="12" y="2406"/>
                      <a:pt x="12" y="2465"/>
                      <a:pt x="12" y="2525"/>
                    </a:cubicBezTo>
                    <a:cubicBezTo>
                      <a:pt x="12" y="2596"/>
                      <a:pt x="12" y="2656"/>
                      <a:pt x="12" y="2727"/>
                    </a:cubicBezTo>
                    <a:cubicBezTo>
                      <a:pt x="12" y="2787"/>
                      <a:pt x="12" y="2858"/>
                      <a:pt x="12" y="2918"/>
                    </a:cubicBezTo>
                    <a:cubicBezTo>
                      <a:pt x="12" y="2989"/>
                      <a:pt x="12" y="3049"/>
                      <a:pt x="12" y="3108"/>
                    </a:cubicBezTo>
                    <a:cubicBezTo>
                      <a:pt x="12" y="3180"/>
                      <a:pt x="12" y="3239"/>
                      <a:pt x="12" y="3311"/>
                    </a:cubicBezTo>
                    <a:cubicBezTo>
                      <a:pt x="12" y="3370"/>
                      <a:pt x="12" y="3442"/>
                      <a:pt x="12" y="3501"/>
                    </a:cubicBezTo>
                    <a:cubicBezTo>
                      <a:pt x="12" y="3573"/>
                      <a:pt x="12" y="3632"/>
                      <a:pt x="12" y="3692"/>
                    </a:cubicBezTo>
                    <a:cubicBezTo>
                      <a:pt x="12" y="3763"/>
                      <a:pt x="12" y="3823"/>
                      <a:pt x="12" y="3894"/>
                    </a:cubicBezTo>
                    <a:cubicBezTo>
                      <a:pt x="12" y="3954"/>
                      <a:pt x="12" y="4025"/>
                      <a:pt x="12" y="4085"/>
                    </a:cubicBezTo>
                    <a:cubicBezTo>
                      <a:pt x="12" y="4156"/>
                      <a:pt x="12" y="4215"/>
                      <a:pt x="12" y="4275"/>
                    </a:cubicBezTo>
                    <a:cubicBezTo>
                      <a:pt x="12" y="4346"/>
                      <a:pt x="12" y="4406"/>
                      <a:pt x="12" y="4477"/>
                    </a:cubicBezTo>
                    <a:cubicBezTo>
                      <a:pt x="12" y="4537"/>
                      <a:pt x="12" y="4608"/>
                      <a:pt x="12" y="4668"/>
                    </a:cubicBezTo>
                    <a:cubicBezTo>
                      <a:pt x="12" y="4739"/>
                      <a:pt x="12" y="4799"/>
                      <a:pt x="12" y="4858"/>
                    </a:cubicBezTo>
                    <a:cubicBezTo>
                      <a:pt x="12" y="4930"/>
                      <a:pt x="12" y="4989"/>
                      <a:pt x="12" y="5061"/>
                    </a:cubicBezTo>
                    <a:cubicBezTo>
                      <a:pt x="12" y="5120"/>
                      <a:pt x="12" y="5192"/>
                      <a:pt x="12" y="5251"/>
                    </a:cubicBezTo>
                    <a:cubicBezTo>
                      <a:pt x="12" y="5323"/>
                      <a:pt x="12" y="5382"/>
                      <a:pt x="12" y="5442"/>
                    </a:cubicBezTo>
                    <a:cubicBezTo>
                      <a:pt x="12" y="5513"/>
                      <a:pt x="12" y="5573"/>
                      <a:pt x="12" y="5644"/>
                    </a:cubicBezTo>
                    <a:cubicBezTo>
                      <a:pt x="12" y="5704"/>
                      <a:pt x="12" y="5775"/>
                      <a:pt x="12" y="5835"/>
                    </a:cubicBezTo>
                    <a:cubicBezTo>
                      <a:pt x="12" y="5906"/>
                      <a:pt x="12" y="5966"/>
                      <a:pt x="12" y="6025"/>
                    </a:cubicBezTo>
                    <a:cubicBezTo>
                      <a:pt x="12" y="6097"/>
                      <a:pt x="12" y="6156"/>
                      <a:pt x="12" y="6228"/>
                    </a:cubicBezTo>
                    <a:cubicBezTo>
                      <a:pt x="12" y="6287"/>
                      <a:pt x="12" y="6359"/>
                      <a:pt x="12" y="6418"/>
                    </a:cubicBezTo>
                    <a:cubicBezTo>
                      <a:pt x="12" y="6490"/>
                      <a:pt x="12" y="6549"/>
                      <a:pt x="12" y="6609"/>
                    </a:cubicBezTo>
                    <a:cubicBezTo>
                      <a:pt x="12" y="6680"/>
                      <a:pt x="12" y="6740"/>
                      <a:pt x="12" y="6811"/>
                    </a:cubicBezTo>
                    <a:cubicBezTo>
                      <a:pt x="12" y="6871"/>
                      <a:pt x="12" y="6942"/>
                      <a:pt x="12" y="7002"/>
                    </a:cubicBezTo>
                    <a:cubicBezTo>
                      <a:pt x="12" y="7073"/>
                      <a:pt x="12" y="7132"/>
                      <a:pt x="12" y="7192"/>
                    </a:cubicBezTo>
                    <a:cubicBezTo>
                      <a:pt x="12" y="7263"/>
                      <a:pt x="12" y="7323"/>
                      <a:pt x="12" y="7394"/>
                    </a:cubicBezTo>
                    <a:cubicBezTo>
                      <a:pt x="12" y="7454"/>
                      <a:pt x="12" y="7525"/>
                      <a:pt x="12" y="7585"/>
                    </a:cubicBezTo>
                    <a:cubicBezTo>
                      <a:pt x="12" y="7656"/>
                      <a:pt x="12" y="7716"/>
                      <a:pt x="12" y="7775"/>
                    </a:cubicBezTo>
                    <a:cubicBezTo>
                      <a:pt x="12" y="7847"/>
                      <a:pt x="12" y="7906"/>
                      <a:pt x="12" y="7978"/>
                    </a:cubicBezTo>
                    <a:cubicBezTo>
                      <a:pt x="12" y="8037"/>
                      <a:pt x="12" y="8109"/>
                      <a:pt x="12" y="8168"/>
                    </a:cubicBezTo>
                    <a:cubicBezTo>
                      <a:pt x="12" y="8228"/>
                      <a:pt x="12" y="8299"/>
                      <a:pt x="12" y="8359"/>
                    </a:cubicBezTo>
                    <a:cubicBezTo>
                      <a:pt x="12" y="8430"/>
                      <a:pt x="12" y="8490"/>
                      <a:pt x="12" y="8561"/>
                    </a:cubicBezTo>
                    <a:cubicBezTo>
                      <a:pt x="12" y="8621"/>
                      <a:pt x="12" y="8692"/>
                      <a:pt x="12" y="8752"/>
                    </a:cubicBezTo>
                    <a:cubicBezTo>
                      <a:pt x="12" y="8811"/>
                      <a:pt x="12" y="8883"/>
                      <a:pt x="12" y="8942"/>
                    </a:cubicBezTo>
                    <a:cubicBezTo>
                      <a:pt x="12" y="9014"/>
                      <a:pt x="12" y="9073"/>
                      <a:pt x="12" y="9145"/>
                    </a:cubicBezTo>
                    <a:cubicBezTo>
                      <a:pt x="12" y="9204"/>
                      <a:pt x="12" y="9276"/>
                      <a:pt x="12" y="9335"/>
                    </a:cubicBezTo>
                    <a:cubicBezTo>
                      <a:pt x="12" y="9395"/>
                      <a:pt x="12" y="9466"/>
                      <a:pt x="12" y="9526"/>
                    </a:cubicBezTo>
                    <a:cubicBezTo>
                      <a:pt x="12" y="9597"/>
                      <a:pt x="12" y="9657"/>
                      <a:pt x="12" y="9728"/>
                    </a:cubicBezTo>
                    <a:cubicBezTo>
                      <a:pt x="12" y="9788"/>
                      <a:pt x="12" y="9859"/>
                      <a:pt x="12" y="9919"/>
                    </a:cubicBezTo>
                    <a:cubicBezTo>
                      <a:pt x="12" y="9978"/>
                      <a:pt x="12" y="10050"/>
                      <a:pt x="12" y="10109"/>
                    </a:cubicBezTo>
                    <a:cubicBezTo>
                      <a:pt x="12" y="10180"/>
                      <a:pt x="12" y="10240"/>
                      <a:pt x="12" y="10311"/>
                    </a:cubicBezTo>
                    <a:cubicBezTo>
                      <a:pt x="12" y="10371"/>
                      <a:pt x="12" y="10442"/>
                      <a:pt x="12" y="10502"/>
                    </a:cubicBezTo>
                    <a:cubicBezTo>
                      <a:pt x="12" y="10561"/>
                      <a:pt x="12" y="10633"/>
                      <a:pt x="12" y="10692"/>
                    </a:cubicBezTo>
                    <a:cubicBezTo>
                      <a:pt x="12" y="10764"/>
                      <a:pt x="12" y="10823"/>
                      <a:pt x="12" y="10895"/>
                    </a:cubicBezTo>
                    <a:cubicBezTo>
                      <a:pt x="12" y="10954"/>
                      <a:pt x="12" y="11026"/>
                      <a:pt x="12" y="11085"/>
                    </a:cubicBezTo>
                    <a:cubicBezTo>
                      <a:pt x="12" y="11145"/>
                      <a:pt x="12" y="11216"/>
                      <a:pt x="12" y="11276"/>
                    </a:cubicBezTo>
                    <a:cubicBezTo>
                      <a:pt x="12" y="11347"/>
                      <a:pt x="12" y="11407"/>
                      <a:pt x="12" y="11478"/>
                    </a:cubicBezTo>
                    <a:cubicBezTo>
                      <a:pt x="12" y="11538"/>
                      <a:pt x="12" y="11609"/>
                      <a:pt x="12" y="11669"/>
                    </a:cubicBezTo>
                    <a:cubicBezTo>
                      <a:pt x="12" y="11728"/>
                      <a:pt x="12" y="11800"/>
                      <a:pt x="12" y="11859"/>
                    </a:cubicBezTo>
                    <a:cubicBezTo>
                      <a:pt x="12" y="11931"/>
                      <a:pt x="12" y="11990"/>
                      <a:pt x="12" y="12062"/>
                    </a:cubicBezTo>
                    <a:cubicBezTo>
                      <a:pt x="12" y="12121"/>
                      <a:pt x="12" y="12193"/>
                      <a:pt x="12" y="12252"/>
                    </a:cubicBezTo>
                    <a:cubicBezTo>
                      <a:pt x="12" y="12312"/>
                      <a:pt x="12" y="12383"/>
                      <a:pt x="12" y="12443"/>
                    </a:cubicBezTo>
                    <a:cubicBezTo>
                      <a:pt x="12" y="12514"/>
                      <a:pt x="12" y="12574"/>
                      <a:pt x="12" y="12645"/>
                    </a:cubicBezTo>
                    <a:cubicBezTo>
                      <a:pt x="12" y="12705"/>
                      <a:pt x="12" y="12776"/>
                      <a:pt x="12" y="12836"/>
                    </a:cubicBezTo>
                    <a:cubicBezTo>
                      <a:pt x="12" y="12895"/>
                      <a:pt x="12" y="12967"/>
                      <a:pt x="12" y="13026"/>
                    </a:cubicBezTo>
                    <a:cubicBezTo>
                      <a:pt x="12" y="13098"/>
                      <a:pt x="12" y="13157"/>
                      <a:pt x="12" y="13228"/>
                    </a:cubicBezTo>
                    <a:cubicBezTo>
                      <a:pt x="12" y="13288"/>
                      <a:pt x="12" y="13359"/>
                      <a:pt x="12" y="13419"/>
                    </a:cubicBezTo>
                    <a:cubicBezTo>
                      <a:pt x="12" y="13479"/>
                      <a:pt x="12" y="13550"/>
                      <a:pt x="12" y="13609"/>
                    </a:cubicBezTo>
                    <a:cubicBezTo>
                      <a:pt x="12" y="13681"/>
                      <a:pt x="12" y="13740"/>
                      <a:pt x="12" y="13812"/>
                    </a:cubicBezTo>
                    <a:cubicBezTo>
                      <a:pt x="12" y="13871"/>
                      <a:pt x="12" y="13943"/>
                      <a:pt x="12" y="14002"/>
                    </a:cubicBezTo>
                    <a:cubicBezTo>
                      <a:pt x="12" y="14062"/>
                      <a:pt x="12" y="14133"/>
                      <a:pt x="12" y="14193"/>
                    </a:cubicBezTo>
                    <a:cubicBezTo>
                      <a:pt x="12" y="14264"/>
                      <a:pt x="12" y="14324"/>
                      <a:pt x="12" y="14395"/>
                    </a:cubicBezTo>
                    <a:cubicBezTo>
                      <a:pt x="12" y="14455"/>
                      <a:pt x="12" y="14526"/>
                      <a:pt x="12" y="14586"/>
                    </a:cubicBezTo>
                    <a:cubicBezTo>
                      <a:pt x="12" y="14645"/>
                      <a:pt x="12" y="14717"/>
                      <a:pt x="12" y="14776"/>
                    </a:cubicBezTo>
                    <a:cubicBezTo>
                      <a:pt x="12" y="14848"/>
                      <a:pt x="12" y="14907"/>
                      <a:pt x="12" y="14979"/>
                    </a:cubicBezTo>
                    <a:cubicBezTo>
                      <a:pt x="12" y="15038"/>
                      <a:pt x="12" y="15110"/>
                      <a:pt x="12" y="15169"/>
                    </a:cubicBezTo>
                    <a:cubicBezTo>
                      <a:pt x="12" y="15229"/>
                      <a:pt x="12" y="15300"/>
                      <a:pt x="12" y="15360"/>
                    </a:cubicBezTo>
                    <a:cubicBezTo>
                      <a:pt x="12" y="15431"/>
                      <a:pt x="12" y="15491"/>
                      <a:pt x="12" y="15562"/>
                    </a:cubicBezTo>
                    <a:cubicBezTo>
                      <a:pt x="12" y="15622"/>
                      <a:pt x="12" y="15693"/>
                      <a:pt x="12" y="15753"/>
                    </a:cubicBezTo>
                    <a:cubicBezTo>
                      <a:pt x="12" y="15812"/>
                      <a:pt x="12" y="15884"/>
                      <a:pt x="12" y="15943"/>
                    </a:cubicBezTo>
                    <a:cubicBezTo>
                      <a:pt x="12" y="16015"/>
                      <a:pt x="12" y="16074"/>
                      <a:pt x="12" y="16146"/>
                    </a:cubicBezTo>
                    <a:cubicBezTo>
                      <a:pt x="12" y="16205"/>
                      <a:pt x="12" y="16276"/>
                      <a:pt x="12" y="16336"/>
                    </a:cubicBezTo>
                    <a:cubicBezTo>
                      <a:pt x="12" y="16396"/>
                      <a:pt x="12" y="16467"/>
                      <a:pt x="12" y="16527"/>
                    </a:cubicBezTo>
                    <a:cubicBezTo>
                      <a:pt x="12" y="16598"/>
                      <a:pt x="12" y="16657"/>
                      <a:pt x="12" y="16729"/>
                    </a:cubicBezTo>
                    <a:cubicBezTo>
                      <a:pt x="12" y="16788"/>
                      <a:pt x="12" y="16860"/>
                      <a:pt x="12" y="16919"/>
                    </a:cubicBezTo>
                    <a:cubicBezTo>
                      <a:pt x="12" y="16979"/>
                      <a:pt x="12" y="17050"/>
                      <a:pt x="12" y="17110"/>
                    </a:cubicBezTo>
                    <a:cubicBezTo>
                      <a:pt x="12" y="17181"/>
                      <a:pt x="12" y="17241"/>
                      <a:pt x="12" y="17312"/>
                    </a:cubicBezTo>
                    <a:cubicBezTo>
                      <a:pt x="12" y="17372"/>
                      <a:pt x="12" y="17443"/>
                      <a:pt x="12" y="17503"/>
                    </a:cubicBezTo>
                    <a:cubicBezTo>
                      <a:pt x="12" y="17562"/>
                      <a:pt x="12" y="17634"/>
                      <a:pt x="12" y="17693"/>
                    </a:cubicBezTo>
                    <a:cubicBezTo>
                      <a:pt x="12" y="17765"/>
                      <a:pt x="12" y="17824"/>
                      <a:pt x="12" y="17896"/>
                    </a:cubicBezTo>
                    <a:cubicBezTo>
                      <a:pt x="12" y="17955"/>
                      <a:pt x="12" y="18015"/>
                      <a:pt x="12" y="18086"/>
                    </a:cubicBezTo>
                    <a:cubicBezTo>
                      <a:pt x="12" y="18146"/>
                      <a:pt x="12" y="18217"/>
                      <a:pt x="12" y="18277"/>
                    </a:cubicBezTo>
                    <a:cubicBezTo>
                      <a:pt x="12" y="18348"/>
                      <a:pt x="12" y="18408"/>
                      <a:pt x="12" y="18479"/>
                    </a:cubicBezTo>
                    <a:cubicBezTo>
                      <a:pt x="12" y="18539"/>
                      <a:pt x="12" y="18598"/>
                      <a:pt x="12" y="18670"/>
                    </a:cubicBezTo>
                    <a:cubicBezTo>
                      <a:pt x="12" y="18729"/>
                      <a:pt x="12" y="18801"/>
                      <a:pt x="12" y="18860"/>
                    </a:cubicBezTo>
                    <a:cubicBezTo>
                      <a:pt x="12" y="18932"/>
                      <a:pt x="12" y="18991"/>
                      <a:pt x="12" y="19063"/>
                    </a:cubicBezTo>
                    <a:cubicBezTo>
                      <a:pt x="12" y="19122"/>
                      <a:pt x="12" y="19182"/>
                      <a:pt x="12" y="19253"/>
                    </a:cubicBezTo>
                    <a:cubicBezTo>
                      <a:pt x="12" y="19313"/>
                      <a:pt x="12" y="19384"/>
                      <a:pt x="12" y="19444"/>
                    </a:cubicBezTo>
                    <a:cubicBezTo>
                      <a:pt x="12" y="19515"/>
                      <a:pt x="12" y="19575"/>
                      <a:pt x="12" y="19646"/>
                    </a:cubicBezTo>
                    <a:cubicBezTo>
                      <a:pt x="12" y="19705"/>
                      <a:pt x="12" y="19765"/>
                      <a:pt x="12" y="19836"/>
                    </a:cubicBezTo>
                    <a:cubicBezTo>
                      <a:pt x="12" y="19896"/>
                      <a:pt x="12" y="19967"/>
                      <a:pt x="12" y="20027"/>
                    </a:cubicBezTo>
                    <a:cubicBezTo>
                      <a:pt x="12" y="20098"/>
                      <a:pt x="12" y="20158"/>
                      <a:pt x="12" y="20229"/>
                    </a:cubicBezTo>
                    <a:cubicBezTo>
                      <a:pt x="12" y="20289"/>
                      <a:pt x="12" y="20348"/>
                      <a:pt x="12" y="20420"/>
                    </a:cubicBezTo>
                    <a:cubicBezTo>
                      <a:pt x="12" y="20479"/>
                      <a:pt x="12" y="20551"/>
                      <a:pt x="12" y="20610"/>
                    </a:cubicBezTo>
                    <a:cubicBezTo>
                      <a:pt x="12" y="20682"/>
                      <a:pt x="12" y="20741"/>
                      <a:pt x="12" y="20813"/>
                    </a:cubicBezTo>
                    <a:cubicBezTo>
                      <a:pt x="12" y="20872"/>
                      <a:pt x="12" y="20932"/>
                      <a:pt x="12" y="21003"/>
                    </a:cubicBezTo>
                    <a:cubicBezTo>
                      <a:pt x="12" y="21063"/>
                      <a:pt x="12" y="21134"/>
                      <a:pt x="12" y="21194"/>
                    </a:cubicBezTo>
                    <a:cubicBezTo>
                      <a:pt x="12" y="21265"/>
                      <a:pt x="12" y="21325"/>
                      <a:pt x="12" y="21396"/>
                    </a:cubicBezTo>
                    <a:cubicBezTo>
                      <a:pt x="12" y="21456"/>
                      <a:pt x="12" y="21515"/>
                      <a:pt x="12" y="21587"/>
                    </a:cubicBezTo>
                    <a:cubicBezTo>
                      <a:pt x="0" y="22515"/>
                      <a:pt x="500" y="23373"/>
                      <a:pt x="1310" y="23837"/>
                    </a:cubicBezTo>
                    <a:lnTo>
                      <a:pt x="36612" y="44208"/>
                    </a:lnTo>
                    <a:cubicBezTo>
                      <a:pt x="37416" y="44679"/>
                      <a:pt x="38315" y="44914"/>
                      <a:pt x="39215" y="44914"/>
                    </a:cubicBezTo>
                    <a:cubicBezTo>
                      <a:pt x="40115" y="44914"/>
                      <a:pt x="41017" y="44679"/>
                      <a:pt x="41827" y="44208"/>
                    </a:cubicBezTo>
                    <a:lnTo>
                      <a:pt x="77129" y="23837"/>
                    </a:lnTo>
                    <a:cubicBezTo>
                      <a:pt x="77939" y="23373"/>
                      <a:pt x="78439" y="22515"/>
                      <a:pt x="78427" y="21587"/>
                    </a:cubicBezTo>
                    <a:lnTo>
                      <a:pt x="78427" y="21384"/>
                    </a:lnTo>
                    <a:lnTo>
                      <a:pt x="78427" y="21194"/>
                    </a:lnTo>
                    <a:lnTo>
                      <a:pt x="78427" y="21003"/>
                    </a:lnTo>
                    <a:lnTo>
                      <a:pt x="78427" y="20801"/>
                    </a:lnTo>
                    <a:lnTo>
                      <a:pt x="78427" y="20610"/>
                    </a:lnTo>
                    <a:lnTo>
                      <a:pt x="78427" y="20420"/>
                    </a:lnTo>
                    <a:lnTo>
                      <a:pt x="78427" y="20217"/>
                    </a:lnTo>
                    <a:lnTo>
                      <a:pt x="78427" y="20027"/>
                    </a:lnTo>
                    <a:lnTo>
                      <a:pt x="78427" y="19836"/>
                    </a:lnTo>
                    <a:lnTo>
                      <a:pt x="78427" y="19634"/>
                    </a:lnTo>
                    <a:lnTo>
                      <a:pt x="78427" y="19444"/>
                    </a:lnTo>
                    <a:lnTo>
                      <a:pt x="78427" y="19253"/>
                    </a:lnTo>
                    <a:lnTo>
                      <a:pt x="78427" y="19051"/>
                    </a:lnTo>
                    <a:lnTo>
                      <a:pt x="78427" y="18860"/>
                    </a:lnTo>
                    <a:lnTo>
                      <a:pt x="78427" y="18670"/>
                    </a:lnTo>
                    <a:lnTo>
                      <a:pt x="78427" y="18467"/>
                    </a:lnTo>
                    <a:lnTo>
                      <a:pt x="78427" y="18277"/>
                    </a:lnTo>
                    <a:lnTo>
                      <a:pt x="78427" y="18086"/>
                    </a:lnTo>
                    <a:lnTo>
                      <a:pt x="78427" y="17884"/>
                    </a:lnTo>
                    <a:lnTo>
                      <a:pt x="78427" y="17693"/>
                    </a:lnTo>
                    <a:lnTo>
                      <a:pt x="78427" y="17503"/>
                    </a:lnTo>
                    <a:lnTo>
                      <a:pt x="78427" y="17300"/>
                    </a:lnTo>
                    <a:lnTo>
                      <a:pt x="78427" y="17110"/>
                    </a:lnTo>
                    <a:lnTo>
                      <a:pt x="78427" y="16919"/>
                    </a:lnTo>
                    <a:lnTo>
                      <a:pt x="78427" y="16717"/>
                    </a:lnTo>
                    <a:lnTo>
                      <a:pt x="78427" y="16527"/>
                    </a:lnTo>
                    <a:lnTo>
                      <a:pt x="78427" y="16336"/>
                    </a:lnTo>
                    <a:lnTo>
                      <a:pt x="78427" y="16146"/>
                    </a:lnTo>
                    <a:lnTo>
                      <a:pt x="78427" y="15943"/>
                    </a:lnTo>
                    <a:lnTo>
                      <a:pt x="78427" y="15753"/>
                    </a:lnTo>
                    <a:lnTo>
                      <a:pt x="78427" y="15562"/>
                    </a:lnTo>
                    <a:lnTo>
                      <a:pt x="78427" y="15360"/>
                    </a:lnTo>
                    <a:lnTo>
                      <a:pt x="78427" y="15169"/>
                    </a:lnTo>
                    <a:lnTo>
                      <a:pt x="78427" y="14979"/>
                    </a:lnTo>
                    <a:lnTo>
                      <a:pt x="78427" y="14776"/>
                    </a:lnTo>
                    <a:lnTo>
                      <a:pt x="78427" y="14586"/>
                    </a:lnTo>
                    <a:lnTo>
                      <a:pt x="78427" y="14395"/>
                    </a:lnTo>
                    <a:lnTo>
                      <a:pt x="78427" y="14193"/>
                    </a:lnTo>
                    <a:lnTo>
                      <a:pt x="78427" y="14002"/>
                    </a:lnTo>
                    <a:lnTo>
                      <a:pt x="78427" y="13812"/>
                    </a:lnTo>
                    <a:lnTo>
                      <a:pt x="78427" y="13609"/>
                    </a:lnTo>
                    <a:lnTo>
                      <a:pt x="78427" y="13419"/>
                    </a:lnTo>
                    <a:lnTo>
                      <a:pt x="78427" y="13228"/>
                    </a:lnTo>
                    <a:lnTo>
                      <a:pt x="78427" y="13026"/>
                    </a:lnTo>
                    <a:lnTo>
                      <a:pt x="78427" y="12836"/>
                    </a:lnTo>
                    <a:lnTo>
                      <a:pt x="78427" y="12645"/>
                    </a:lnTo>
                    <a:lnTo>
                      <a:pt x="78427" y="12443"/>
                    </a:lnTo>
                    <a:lnTo>
                      <a:pt x="78427" y="12252"/>
                    </a:lnTo>
                    <a:lnTo>
                      <a:pt x="78427" y="12062"/>
                    </a:lnTo>
                    <a:lnTo>
                      <a:pt x="78427" y="11859"/>
                    </a:lnTo>
                    <a:lnTo>
                      <a:pt x="78427" y="11669"/>
                    </a:lnTo>
                    <a:lnTo>
                      <a:pt x="78427" y="11478"/>
                    </a:lnTo>
                    <a:lnTo>
                      <a:pt x="78427" y="11276"/>
                    </a:lnTo>
                    <a:lnTo>
                      <a:pt x="78427" y="11085"/>
                    </a:lnTo>
                    <a:lnTo>
                      <a:pt x="78427" y="10895"/>
                    </a:lnTo>
                    <a:lnTo>
                      <a:pt x="78427" y="10692"/>
                    </a:lnTo>
                    <a:lnTo>
                      <a:pt x="78427" y="10502"/>
                    </a:lnTo>
                    <a:lnTo>
                      <a:pt x="78427" y="10311"/>
                    </a:lnTo>
                    <a:lnTo>
                      <a:pt x="78427" y="10109"/>
                    </a:lnTo>
                    <a:lnTo>
                      <a:pt x="78427" y="9919"/>
                    </a:lnTo>
                    <a:lnTo>
                      <a:pt x="78427" y="9728"/>
                    </a:lnTo>
                    <a:lnTo>
                      <a:pt x="78427" y="9526"/>
                    </a:lnTo>
                    <a:lnTo>
                      <a:pt x="78427" y="9335"/>
                    </a:lnTo>
                    <a:lnTo>
                      <a:pt x="78427" y="9145"/>
                    </a:lnTo>
                    <a:lnTo>
                      <a:pt x="78427" y="8942"/>
                    </a:lnTo>
                    <a:lnTo>
                      <a:pt x="78427" y="8752"/>
                    </a:lnTo>
                    <a:lnTo>
                      <a:pt x="78427" y="8561"/>
                    </a:lnTo>
                    <a:lnTo>
                      <a:pt x="78427" y="8359"/>
                    </a:lnTo>
                    <a:lnTo>
                      <a:pt x="78427" y="8168"/>
                    </a:lnTo>
                    <a:lnTo>
                      <a:pt x="78427" y="7978"/>
                    </a:lnTo>
                    <a:lnTo>
                      <a:pt x="78427" y="7775"/>
                    </a:lnTo>
                    <a:lnTo>
                      <a:pt x="78427" y="7585"/>
                    </a:lnTo>
                    <a:lnTo>
                      <a:pt x="78427" y="7394"/>
                    </a:lnTo>
                    <a:lnTo>
                      <a:pt x="78427" y="7192"/>
                    </a:lnTo>
                    <a:lnTo>
                      <a:pt x="78427" y="7002"/>
                    </a:lnTo>
                    <a:lnTo>
                      <a:pt x="78427" y="6811"/>
                    </a:lnTo>
                    <a:lnTo>
                      <a:pt x="78427" y="6609"/>
                    </a:lnTo>
                    <a:lnTo>
                      <a:pt x="78427" y="6418"/>
                    </a:lnTo>
                    <a:lnTo>
                      <a:pt x="78427" y="6228"/>
                    </a:lnTo>
                    <a:lnTo>
                      <a:pt x="78427" y="6025"/>
                    </a:lnTo>
                    <a:lnTo>
                      <a:pt x="78427" y="5835"/>
                    </a:lnTo>
                    <a:lnTo>
                      <a:pt x="78427" y="5644"/>
                    </a:lnTo>
                    <a:lnTo>
                      <a:pt x="78427" y="5442"/>
                    </a:lnTo>
                    <a:lnTo>
                      <a:pt x="78427" y="5251"/>
                    </a:lnTo>
                    <a:lnTo>
                      <a:pt x="78427" y="5061"/>
                    </a:lnTo>
                    <a:lnTo>
                      <a:pt x="78427" y="4858"/>
                    </a:lnTo>
                    <a:lnTo>
                      <a:pt x="78427" y="4668"/>
                    </a:lnTo>
                    <a:lnTo>
                      <a:pt x="78427" y="4477"/>
                    </a:lnTo>
                    <a:lnTo>
                      <a:pt x="78427" y="4275"/>
                    </a:lnTo>
                    <a:lnTo>
                      <a:pt x="78427" y="4085"/>
                    </a:lnTo>
                    <a:lnTo>
                      <a:pt x="78427" y="3894"/>
                    </a:lnTo>
                    <a:lnTo>
                      <a:pt x="78427" y="3692"/>
                    </a:lnTo>
                    <a:lnTo>
                      <a:pt x="78427" y="3501"/>
                    </a:lnTo>
                    <a:lnTo>
                      <a:pt x="78427" y="3311"/>
                    </a:lnTo>
                    <a:lnTo>
                      <a:pt x="78427" y="3108"/>
                    </a:lnTo>
                    <a:lnTo>
                      <a:pt x="78427" y="2918"/>
                    </a:lnTo>
                    <a:lnTo>
                      <a:pt x="78427" y="2727"/>
                    </a:lnTo>
                    <a:lnTo>
                      <a:pt x="78427" y="2525"/>
                    </a:lnTo>
                    <a:lnTo>
                      <a:pt x="78427" y="2334"/>
                    </a:lnTo>
                    <a:lnTo>
                      <a:pt x="78427" y="2144"/>
                    </a:lnTo>
                    <a:lnTo>
                      <a:pt x="78427" y="1941"/>
                    </a:lnTo>
                    <a:lnTo>
                      <a:pt x="78427" y="1751"/>
                    </a:lnTo>
                    <a:lnTo>
                      <a:pt x="78427" y="1560"/>
                    </a:lnTo>
                    <a:lnTo>
                      <a:pt x="78427" y="1358"/>
                    </a:lnTo>
                    <a:lnTo>
                      <a:pt x="78427" y="1167"/>
                    </a:lnTo>
                    <a:lnTo>
                      <a:pt x="78427" y="977"/>
                    </a:lnTo>
                    <a:lnTo>
                      <a:pt x="78427" y="775"/>
                    </a:lnTo>
                    <a:lnTo>
                      <a:pt x="78427" y="584"/>
                    </a:lnTo>
                    <a:lnTo>
                      <a:pt x="78427" y="394"/>
                    </a:lnTo>
                    <a:lnTo>
                      <a:pt x="78427" y="191"/>
                    </a:lnTo>
                    <a:lnTo>
                      <a:pt x="78427" y="1"/>
                    </a:lnTo>
                    <a:lnTo>
                      <a:pt x="78212" y="1"/>
                    </a:lnTo>
                    <a:cubicBezTo>
                      <a:pt x="78224" y="858"/>
                      <a:pt x="77760" y="1644"/>
                      <a:pt x="77022" y="2072"/>
                    </a:cubicBezTo>
                    <a:lnTo>
                      <a:pt x="41720" y="22444"/>
                    </a:lnTo>
                    <a:cubicBezTo>
                      <a:pt x="40946" y="22890"/>
                      <a:pt x="40083" y="23114"/>
                      <a:pt x="39218" y="23114"/>
                    </a:cubicBezTo>
                    <a:cubicBezTo>
                      <a:pt x="38353" y="23114"/>
                      <a:pt x="37487" y="22890"/>
                      <a:pt x="36707" y="22444"/>
                    </a:cubicBezTo>
                    <a:lnTo>
                      <a:pt x="1417" y="2072"/>
                    </a:lnTo>
                    <a:cubicBezTo>
                      <a:pt x="667" y="1644"/>
                      <a:pt x="215" y="858"/>
                      <a:pt x="226" y="1"/>
                    </a:cubicBezTo>
                    <a:close/>
                  </a:path>
                </a:pathLst>
              </a:custGeom>
              <a:gradFill>
                <a:gsLst>
                  <a:gs pos="0">
                    <a:srgbClr val="A0FDF1">
                      <a:alpha val="41568"/>
                      <a:alpha val="41520"/>
                    </a:srgbClr>
                  </a:gs>
                  <a:gs pos="100000">
                    <a:srgbClr val="FFFFFF">
                      <a:alpha val="37254"/>
                      <a:alpha val="41520"/>
                    </a:srgbClr>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sp>
            <p:nvSpPr>
              <p:cNvPr id="61" name="Google Shape;251;p16">
                <a:extLst>
                  <a:ext uri="{FF2B5EF4-FFF2-40B4-BE49-F238E27FC236}">
                    <a16:creationId xmlns:a16="http://schemas.microsoft.com/office/drawing/2014/main" id="{3BA412F6-1E81-5C15-F173-8BC216EBEB62}"/>
                  </a:ext>
                </a:extLst>
              </p:cNvPr>
              <p:cNvSpPr/>
              <p:nvPr/>
            </p:nvSpPr>
            <p:spPr>
              <a:xfrm>
                <a:off x="5553063" y="1487604"/>
                <a:ext cx="1981525" cy="1164300"/>
              </a:xfrm>
              <a:custGeom>
                <a:avLst/>
                <a:gdLst/>
                <a:ahLst/>
                <a:cxnLst/>
                <a:rect l="l" t="t" r="r" b="b"/>
                <a:pathLst>
                  <a:path w="79261" h="46572" extrusionOk="0">
                    <a:moveTo>
                      <a:pt x="39635" y="1"/>
                    </a:moveTo>
                    <a:cubicBezTo>
                      <a:pt x="38749" y="1"/>
                      <a:pt x="37862" y="230"/>
                      <a:pt x="37065" y="688"/>
                    </a:cubicBezTo>
                    <a:lnTo>
                      <a:pt x="1679" y="21119"/>
                    </a:lnTo>
                    <a:cubicBezTo>
                      <a:pt x="1" y="22084"/>
                      <a:pt x="1" y="24489"/>
                      <a:pt x="1679" y="25453"/>
                    </a:cubicBezTo>
                    <a:lnTo>
                      <a:pt x="37065" y="45884"/>
                    </a:lnTo>
                    <a:cubicBezTo>
                      <a:pt x="37862" y="46343"/>
                      <a:pt x="38749" y="46572"/>
                      <a:pt x="39635" y="46572"/>
                    </a:cubicBezTo>
                    <a:cubicBezTo>
                      <a:pt x="40520" y="46572"/>
                      <a:pt x="41405" y="46343"/>
                      <a:pt x="42196" y="45884"/>
                    </a:cubicBezTo>
                    <a:lnTo>
                      <a:pt x="77594" y="25453"/>
                    </a:lnTo>
                    <a:cubicBezTo>
                      <a:pt x="79260" y="24489"/>
                      <a:pt x="79260" y="22084"/>
                      <a:pt x="77594" y="21119"/>
                    </a:cubicBezTo>
                    <a:lnTo>
                      <a:pt x="42196" y="688"/>
                    </a:lnTo>
                    <a:cubicBezTo>
                      <a:pt x="41405" y="230"/>
                      <a:pt x="40520" y="1"/>
                      <a:pt x="39635" y="1"/>
                    </a:cubicBezTo>
                    <a:close/>
                  </a:path>
                </a:pathLst>
              </a:custGeom>
              <a:solidFill>
                <a:srgbClr val="A0FDF1">
                  <a:alpha val="41520"/>
                </a:srgb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chemeClr val="tx1"/>
                  </a:solidFill>
                </a:endParaRPr>
              </a:p>
            </p:txBody>
          </p:sp>
        </p:grpSp>
      </p:grpSp>
      <p:sp>
        <p:nvSpPr>
          <p:cNvPr id="62" name="Google Shape;591;p18">
            <a:extLst>
              <a:ext uri="{FF2B5EF4-FFF2-40B4-BE49-F238E27FC236}">
                <a16:creationId xmlns:a16="http://schemas.microsoft.com/office/drawing/2014/main" id="{5D83FBFA-1B03-3885-F886-0087DEC79CB7}"/>
              </a:ext>
            </a:extLst>
          </p:cNvPr>
          <p:cNvSpPr txBox="1"/>
          <p:nvPr/>
        </p:nvSpPr>
        <p:spPr>
          <a:xfrm flipH="1">
            <a:off x="178211" y="785054"/>
            <a:ext cx="6064444" cy="4358446"/>
          </a:xfrm>
          <a:prstGeom prst="rect">
            <a:avLst/>
          </a:prstGeom>
          <a:noFill/>
          <a:ln>
            <a:noFill/>
          </a:ln>
        </p:spPr>
        <p:txBody>
          <a:bodyPr spcFirstLastPara="1" wrap="square" lIns="91425" tIns="91425" rIns="91425" bIns="91425" anchor="t" anchorCtr="0">
            <a:noAutofit/>
          </a:bodyPr>
          <a:lstStyle/>
          <a:p>
            <a:pPr marL="171450" lvl="0" indent="-171450" algn="just">
              <a:lnSpc>
                <a:spcPct val="150000"/>
              </a:lnSpc>
              <a:buFont typeface="Arial" panose="020B0604020202020204" pitchFamily="34" charset="0"/>
              <a:buChar char="•"/>
            </a:pPr>
            <a:r>
              <a:rPr lang="en-US" sz="1200" b="1">
                <a:effectLst/>
                <a:latin typeface="Roboto" panose="02000000000000000000" pitchFamily="2" charset="0"/>
                <a:ea typeface="Roboto" panose="02000000000000000000" pitchFamily="2" charset="0"/>
                <a:cs typeface="Roboto" panose="02000000000000000000" pitchFamily="2" charset="0"/>
              </a:rPr>
              <a:t>Thông tin sản phẩm: </a:t>
            </a:r>
            <a:r>
              <a:rPr lang="en-US" sz="1200">
                <a:effectLst/>
                <a:latin typeface="Roboto" panose="02000000000000000000" pitchFamily="2" charset="0"/>
                <a:ea typeface="Roboto" panose="02000000000000000000" pitchFamily="2" charset="0"/>
                <a:cs typeface="Roboto" panose="02000000000000000000" pitchFamily="2" charset="0"/>
              </a:rPr>
              <a:t>Tên, mô tả, giá, số lượng hàng tồn kho, danh mục sản phẩm, hình ảnh sản phẩm. (</a:t>
            </a:r>
            <a:r>
              <a:rPr lang="en-US" sz="1200" b="1">
                <a:effectLst/>
                <a:latin typeface="Roboto" panose="02000000000000000000" pitchFamily="2" charset="0"/>
                <a:ea typeface="Roboto" panose="02000000000000000000" pitchFamily="2" charset="0"/>
                <a:cs typeface="Roboto" panose="02000000000000000000" pitchFamily="2" charset="0"/>
              </a:rPr>
              <a:t>Người truy vấn chủ yếu:</a:t>
            </a:r>
            <a:r>
              <a:rPr lang="en-US" sz="1200">
                <a:effectLst/>
                <a:latin typeface="Roboto" panose="02000000000000000000" pitchFamily="2" charset="0"/>
                <a:ea typeface="Roboto" panose="02000000000000000000" pitchFamily="2" charset="0"/>
                <a:cs typeface="Roboto" panose="02000000000000000000" pitchFamily="2" charset="0"/>
              </a:rPr>
              <a:t> Khách hàng)</a:t>
            </a:r>
          </a:p>
          <a:p>
            <a:pPr marL="171450" lvl="0" indent="-171450" algn="just">
              <a:lnSpc>
                <a:spcPct val="150000"/>
              </a:lnSpc>
              <a:buFont typeface="Arial" panose="020B0604020202020204" pitchFamily="34" charset="0"/>
              <a:buChar char="•"/>
            </a:pPr>
            <a:endParaRPr lang="en-US" sz="1200">
              <a:effectLst/>
              <a:latin typeface="Roboto" panose="02000000000000000000" pitchFamily="2" charset="0"/>
              <a:ea typeface="Roboto" panose="02000000000000000000" pitchFamily="2" charset="0"/>
              <a:cs typeface="Roboto" panose="02000000000000000000" pitchFamily="2" charset="0"/>
            </a:endParaRPr>
          </a:p>
          <a:p>
            <a:pPr marL="171450" lvl="0" indent="-171450" algn="just">
              <a:lnSpc>
                <a:spcPct val="150000"/>
              </a:lnSpc>
              <a:buFont typeface="Arial" panose="020B0604020202020204" pitchFamily="34" charset="0"/>
              <a:buChar char="•"/>
            </a:pPr>
            <a:r>
              <a:rPr lang="en-US" sz="1200" b="1">
                <a:effectLst/>
                <a:latin typeface="Roboto" panose="02000000000000000000" pitchFamily="2" charset="0"/>
                <a:ea typeface="Roboto" panose="02000000000000000000" pitchFamily="2" charset="0"/>
                <a:cs typeface="Roboto" panose="02000000000000000000" pitchFamily="2" charset="0"/>
              </a:rPr>
              <a:t>Thông tin đơn hàng: </a:t>
            </a:r>
            <a:r>
              <a:rPr lang="en-US" sz="1200">
                <a:effectLst/>
                <a:latin typeface="Roboto" panose="02000000000000000000" pitchFamily="2" charset="0"/>
                <a:ea typeface="Roboto" panose="02000000000000000000" pitchFamily="2" charset="0"/>
                <a:cs typeface="Roboto" panose="02000000000000000000" pitchFamily="2" charset="0"/>
              </a:rPr>
              <a:t>Mã đơn hàng, trạng thái đơn hàng, sản phẩm trong đơn hàng, thông tin người mua, tổng giá trị đơn hàng. (</a:t>
            </a:r>
            <a:r>
              <a:rPr lang="en-US" sz="1200" b="1">
                <a:effectLst/>
                <a:latin typeface="Roboto" panose="02000000000000000000" pitchFamily="2" charset="0"/>
                <a:ea typeface="Roboto" panose="02000000000000000000" pitchFamily="2" charset="0"/>
                <a:cs typeface="Roboto" panose="02000000000000000000" pitchFamily="2" charset="0"/>
              </a:rPr>
              <a:t>Người truy vấn chủ yếu: </a:t>
            </a:r>
            <a:r>
              <a:rPr lang="en-US" sz="1200">
                <a:effectLst/>
                <a:latin typeface="Roboto" panose="02000000000000000000" pitchFamily="2" charset="0"/>
                <a:ea typeface="Roboto" panose="02000000000000000000" pitchFamily="2" charset="0"/>
                <a:cs typeface="Roboto" panose="02000000000000000000" pitchFamily="2" charset="0"/>
              </a:rPr>
              <a:t>Khách hàng)</a:t>
            </a:r>
          </a:p>
          <a:p>
            <a:pPr marL="171450" lvl="0" indent="-171450" algn="just">
              <a:lnSpc>
                <a:spcPct val="150000"/>
              </a:lnSpc>
              <a:buFont typeface="Arial" panose="020B0604020202020204" pitchFamily="34" charset="0"/>
              <a:buChar char="•"/>
            </a:pPr>
            <a:endParaRPr lang="en-US" sz="1200">
              <a:effectLst/>
              <a:latin typeface="Roboto" panose="02000000000000000000" pitchFamily="2" charset="0"/>
              <a:ea typeface="Roboto" panose="02000000000000000000" pitchFamily="2" charset="0"/>
              <a:cs typeface="Roboto" panose="02000000000000000000" pitchFamily="2" charset="0"/>
            </a:endParaRPr>
          </a:p>
          <a:p>
            <a:pPr marL="171450" lvl="0" indent="-171450" algn="just">
              <a:lnSpc>
                <a:spcPct val="150000"/>
              </a:lnSpc>
              <a:buFont typeface="Arial" panose="020B0604020202020204" pitchFamily="34" charset="0"/>
              <a:buChar char="•"/>
            </a:pPr>
            <a:r>
              <a:rPr lang="en-US" sz="1200" b="1">
                <a:effectLst/>
                <a:latin typeface="Roboto" panose="02000000000000000000" pitchFamily="2" charset="0"/>
                <a:ea typeface="Roboto" panose="02000000000000000000" pitchFamily="2" charset="0"/>
                <a:cs typeface="Roboto" panose="02000000000000000000" pitchFamily="2" charset="0"/>
              </a:rPr>
              <a:t>Thông tin đánh giá và đánh giá sản phẩm</a:t>
            </a:r>
            <a:r>
              <a:rPr lang="en-US" sz="1200">
                <a:effectLst/>
                <a:latin typeface="Roboto" panose="02000000000000000000" pitchFamily="2" charset="0"/>
                <a:ea typeface="Roboto" panose="02000000000000000000" pitchFamily="2" charset="0"/>
                <a:cs typeface="Roboto" panose="02000000000000000000" pitchFamily="2" charset="0"/>
              </a:rPr>
              <a:t>: các đánh giá và bài viết đánh giá sản phẩm.(</a:t>
            </a:r>
            <a:r>
              <a:rPr lang="en-US" sz="1200" b="1">
                <a:effectLst/>
                <a:latin typeface="Roboto" panose="02000000000000000000" pitchFamily="2" charset="0"/>
                <a:ea typeface="Roboto" panose="02000000000000000000" pitchFamily="2" charset="0"/>
                <a:cs typeface="Roboto" panose="02000000000000000000" pitchFamily="2" charset="0"/>
              </a:rPr>
              <a:t> Người truy vấn chủ yếu: </a:t>
            </a:r>
            <a:r>
              <a:rPr lang="en-US" sz="1200">
                <a:effectLst/>
                <a:latin typeface="Roboto" panose="02000000000000000000" pitchFamily="2" charset="0"/>
                <a:ea typeface="Roboto" panose="02000000000000000000" pitchFamily="2" charset="0"/>
                <a:cs typeface="Roboto" panose="02000000000000000000" pitchFamily="2" charset="0"/>
              </a:rPr>
              <a:t>khách hàng</a:t>
            </a:r>
            <a:r>
              <a:rPr lang="en-US" sz="1200" b="1">
                <a:effectLst/>
                <a:latin typeface="Roboto" panose="02000000000000000000" pitchFamily="2" charset="0"/>
                <a:ea typeface="Roboto" panose="02000000000000000000" pitchFamily="2" charset="0"/>
                <a:cs typeface="Roboto" panose="02000000000000000000" pitchFamily="2" charset="0"/>
              </a:rPr>
              <a:t>, </a:t>
            </a:r>
            <a:r>
              <a:rPr lang="en-US" sz="1200">
                <a:effectLst/>
                <a:latin typeface="Roboto" panose="02000000000000000000" pitchFamily="2" charset="0"/>
                <a:ea typeface="Roboto" panose="02000000000000000000" pitchFamily="2" charset="0"/>
                <a:cs typeface="Roboto" panose="02000000000000000000" pitchFamily="2" charset="0"/>
              </a:rPr>
              <a:t>người bán hàng.)</a:t>
            </a:r>
          </a:p>
          <a:p>
            <a:pPr marL="171450" lvl="0" indent="-171450" algn="just">
              <a:lnSpc>
                <a:spcPct val="150000"/>
              </a:lnSpc>
              <a:buFont typeface="Arial" panose="020B0604020202020204" pitchFamily="34" charset="0"/>
              <a:buChar char="•"/>
            </a:pPr>
            <a:endParaRPr lang="en-US" sz="1200">
              <a:effectLst/>
              <a:latin typeface="Roboto" panose="02000000000000000000" pitchFamily="2" charset="0"/>
              <a:ea typeface="Roboto" panose="02000000000000000000" pitchFamily="2" charset="0"/>
              <a:cs typeface="Roboto" panose="02000000000000000000" pitchFamily="2" charset="0"/>
            </a:endParaRPr>
          </a:p>
          <a:p>
            <a:pPr marL="171450" lvl="0" indent="-171450" algn="just">
              <a:lnSpc>
                <a:spcPct val="150000"/>
              </a:lnSpc>
              <a:spcAft>
                <a:spcPts val="800"/>
              </a:spcAft>
              <a:buFont typeface="Arial" panose="020B0604020202020204" pitchFamily="34" charset="0"/>
              <a:buChar char="•"/>
            </a:pPr>
            <a:r>
              <a:rPr lang="en-US" sz="1200" b="1">
                <a:effectLst/>
                <a:latin typeface="Roboto" panose="02000000000000000000" pitchFamily="2" charset="0"/>
                <a:ea typeface="Roboto" panose="02000000000000000000" pitchFamily="2" charset="0"/>
                <a:cs typeface="Roboto" panose="02000000000000000000" pitchFamily="2" charset="0"/>
              </a:rPr>
              <a:t>Thời gian lưu trữ: </a:t>
            </a:r>
            <a:r>
              <a:rPr lang="en-US" sz="1200">
                <a:effectLst/>
                <a:latin typeface="Roboto" panose="02000000000000000000" pitchFamily="2" charset="0"/>
                <a:ea typeface="Roboto" panose="02000000000000000000" pitchFamily="2" charset="0"/>
                <a:cs typeface="Roboto" panose="02000000000000000000" pitchFamily="2" charset="0"/>
              </a:rPr>
              <a:t>5 năm</a:t>
            </a:r>
          </a:p>
          <a:p>
            <a:pPr lvl="0" algn="just" rtl="0">
              <a:spcBef>
                <a:spcPts val="0"/>
              </a:spcBef>
              <a:spcAft>
                <a:spcPts val="0"/>
              </a:spcAft>
            </a:pPr>
            <a:endParaRPr lang="vi-VN" sz="1200">
              <a:latin typeface="Roboto"/>
              <a:ea typeface="Roboto"/>
              <a:cs typeface="Roboto"/>
              <a:sym typeface="Roboto"/>
            </a:endParaRPr>
          </a:p>
          <a:p>
            <a:pPr marL="0" lvl="0" indent="0" algn="just" rtl="0">
              <a:spcBef>
                <a:spcPts val="0"/>
              </a:spcBef>
              <a:spcAft>
                <a:spcPts val="0"/>
              </a:spcAft>
              <a:buNone/>
            </a:pPr>
            <a:endParaRPr lang="vi-VN" sz="1200">
              <a:latin typeface="Roboto"/>
              <a:ea typeface="Roboto"/>
              <a:cs typeface="Roboto"/>
              <a:sym typeface="Roboto"/>
            </a:endParaRPr>
          </a:p>
        </p:txBody>
      </p:sp>
    </p:spTree>
    <p:extLst>
      <p:ext uri="{BB962C8B-B14F-4D97-AF65-F5344CB8AC3E}">
        <p14:creationId xmlns:p14="http://schemas.microsoft.com/office/powerpoint/2010/main" val="815082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03"/>
                                        </p:tgtEl>
                                        <p:attrNameLst>
                                          <p:attrName>style.visibility</p:attrName>
                                        </p:attrNameLst>
                                      </p:cBhvr>
                                      <p:to>
                                        <p:strVal val="visible"/>
                                      </p:to>
                                    </p:set>
                                    <p:animEffect transition="in" filter="barn(inVertical)">
                                      <p:cBhvr>
                                        <p:cTn id="7" dur="500"/>
                                        <p:tgtEl>
                                          <p:spTgt spid="50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2">
                                            <p:txEl>
                                              <p:pRg st="0" end="0"/>
                                            </p:txEl>
                                          </p:spTgt>
                                        </p:tgtEl>
                                        <p:attrNameLst>
                                          <p:attrName>style.visibility</p:attrName>
                                        </p:attrNameLst>
                                      </p:cBhvr>
                                      <p:to>
                                        <p:strVal val="visible"/>
                                      </p:to>
                                    </p:set>
                                    <p:animEffect transition="in" filter="fade">
                                      <p:cBhvr>
                                        <p:cTn id="12" dur="500"/>
                                        <p:tgtEl>
                                          <p:spTgt spid="6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2">
                                            <p:txEl>
                                              <p:pRg st="2" end="2"/>
                                            </p:txEl>
                                          </p:spTgt>
                                        </p:tgtEl>
                                        <p:attrNameLst>
                                          <p:attrName>style.visibility</p:attrName>
                                        </p:attrNameLst>
                                      </p:cBhvr>
                                      <p:to>
                                        <p:strVal val="visible"/>
                                      </p:to>
                                    </p:set>
                                    <p:animEffect transition="in" filter="fade">
                                      <p:cBhvr>
                                        <p:cTn id="17" dur="500"/>
                                        <p:tgtEl>
                                          <p:spTgt spid="6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2">
                                            <p:txEl>
                                              <p:pRg st="4" end="4"/>
                                            </p:txEl>
                                          </p:spTgt>
                                        </p:tgtEl>
                                        <p:attrNameLst>
                                          <p:attrName>style.visibility</p:attrName>
                                        </p:attrNameLst>
                                      </p:cBhvr>
                                      <p:to>
                                        <p:strVal val="visible"/>
                                      </p:to>
                                    </p:set>
                                    <p:animEffect transition="in" filter="fade">
                                      <p:cBhvr>
                                        <p:cTn id="22" dur="500"/>
                                        <p:tgtEl>
                                          <p:spTgt spid="62">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2">
                                            <p:txEl>
                                              <p:pRg st="6" end="6"/>
                                            </p:txEl>
                                          </p:spTgt>
                                        </p:tgtEl>
                                        <p:attrNameLst>
                                          <p:attrName>style.visibility</p:attrName>
                                        </p:attrNameLst>
                                      </p:cBhvr>
                                      <p:to>
                                        <p:strVal val="visible"/>
                                      </p:to>
                                    </p:set>
                                    <p:animEffect transition="in" filter="fade">
                                      <p:cBhvr>
                                        <p:cTn id="27" dur="500"/>
                                        <p:tgtEl>
                                          <p:spTgt spid="62">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6"/>
          <p:cNvSpPr txBox="1">
            <a:spLocks noGrp="1"/>
          </p:cNvSpPr>
          <p:nvPr>
            <p:ph type="title"/>
          </p:nvPr>
        </p:nvSpPr>
        <p:spPr>
          <a:xfrm>
            <a:off x="514800" y="290000"/>
            <a:ext cx="8114400" cy="513000"/>
          </a:xfrm>
          <a:prstGeom prst="rect">
            <a:avLst/>
          </a:prstGeom>
        </p:spPr>
        <p:txBody>
          <a:bodyPr spcFirstLastPara="1" wrap="square" lIns="91425" tIns="91425" rIns="91425" bIns="91425" anchor="ctr" anchorCtr="0">
            <a:noAutofit/>
          </a:bodyPr>
          <a:lstStyle/>
          <a:p>
            <a:pPr lvl="0">
              <a:lnSpc>
                <a:spcPct val="150000"/>
              </a:lnSpc>
            </a:pPr>
            <a:r>
              <a:rPr lang="en-US" sz="1800" b="1">
                <a:solidFill>
                  <a:schemeClr val="tx1"/>
                </a:solidFill>
                <a:effectLst/>
                <a:latin typeface="Times New Roman" panose="02020603050405020304" pitchFamily="18" charset="0"/>
                <a:ea typeface="Times New Roman" panose="02020603050405020304" pitchFamily="18" charset="0"/>
              </a:rPr>
              <a:t>DANH SÁCH CÁC ACTOR VÀ USE CASE TƯƠNG ỨNG</a:t>
            </a:r>
          </a:p>
        </p:txBody>
      </p:sp>
      <p:sp>
        <p:nvSpPr>
          <p:cNvPr id="55" name="Google Shape;1739;p28">
            <a:extLst>
              <a:ext uri="{FF2B5EF4-FFF2-40B4-BE49-F238E27FC236}">
                <a16:creationId xmlns:a16="http://schemas.microsoft.com/office/drawing/2014/main" id="{996D9A22-D4BD-6667-C9B3-22C7C8198E64}"/>
              </a:ext>
            </a:extLst>
          </p:cNvPr>
          <p:cNvSpPr txBox="1"/>
          <p:nvPr/>
        </p:nvSpPr>
        <p:spPr>
          <a:xfrm>
            <a:off x="283792" y="928713"/>
            <a:ext cx="2811188" cy="431571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Khách hàng mua hàng:</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Tìm sản phẩm</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Xem thông tin chi tiết của sản phầm</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Đặt sản phẩm</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Hủy đặt sản phẩm</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Thanh toán</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Xem đơn hàng đã mua</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Thêm sản phẩm giỏ hàng</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Xóa sản phẩm giỏ hàng</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Chỉnh sửa số lượng sản phẩm giỏ hàng</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Chỉnh sửa thông tin cá nhân</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Đánh giá sản phẩm đã mua</a:t>
            </a:r>
          </a:p>
          <a:p>
            <a:pPr marL="171450" lvl="0" indent="-171450" rtl="0">
              <a:lnSpc>
                <a:spcPct val="150000"/>
              </a:lnSpc>
              <a:spcBef>
                <a:spcPts val="0"/>
              </a:spcBef>
              <a:spcAft>
                <a:spcPts val="0"/>
              </a:spcAft>
              <a:buFont typeface="Arial" panose="020B0604020202020204" pitchFamily="34" charset="0"/>
              <a:buChar char="•"/>
            </a:pPr>
            <a:r>
              <a:rPr lang="vi-VN" sz="1200">
                <a:latin typeface="Times New Roman" panose="02020603050405020304" pitchFamily="18" charset="0"/>
                <a:ea typeface="Fira Sans Extra Condensed SemiBold"/>
                <a:cs typeface="Times New Roman" panose="02020603050405020304" pitchFamily="18" charset="0"/>
                <a:sym typeface="Fira Sans Extra Condensed SemiBold"/>
              </a:rPr>
              <a:t>Sử dụng mã giảm giá</a:t>
            </a:r>
          </a:p>
          <a:p>
            <a:pPr marL="0" lvl="0" indent="0" rtl="0">
              <a:spcBef>
                <a:spcPts val="0"/>
              </a:spcBef>
              <a:spcAft>
                <a:spcPts val="0"/>
              </a:spcAft>
              <a:buNone/>
            </a:pPr>
            <a:endParaRPr lang="en-GB" sz="1200">
              <a:latin typeface="Times New Roman" panose="02020603050405020304" pitchFamily="18" charset="0"/>
              <a:ea typeface="Fira Sans Extra Condensed SemiBold"/>
              <a:cs typeface="Times New Roman" panose="02020603050405020304" pitchFamily="18" charset="0"/>
              <a:sym typeface="Fira Sans Extra Condensed SemiBold"/>
            </a:endParaRPr>
          </a:p>
          <a:p>
            <a:pPr marL="0" lvl="0" indent="0" rtl="0">
              <a:spcBef>
                <a:spcPts val="0"/>
              </a:spcBef>
              <a:spcAft>
                <a:spcPts val="0"/>
              </a:spcAft>
              <a:buNone/>
            </a:pPr>
            <a:endParaRPr lang="en-US" sz="1200">
              <a:latin typeface="Fira Sans Extra Condensed SemiBold"/>
              <a:ea typeface="Fira Sans Extra Condensed SemiBold"/>
              <a:cs typeface="Fira Sans Extra Condensed SemiBold"/>
              <a:sym typeface="Fira Sans Extra Condensed SemiBold"/>
            </a:endParaRPr>
          </a:p>
        </p:txBody>
      </p:sp>
      <p:sp>
        <p:nvSpPr>
          <p:cNvPr id="141" name="Google Shape;1739;p28">
            <a:extLst>
              <a:ext uri="{FF2B5EF4-FFF2-40B4-BE49-F238E27FC236}">
                <a16:creationId xmlns:a16="http://schemas.microsoft.com/office/drawing/2014/main" id="{C3A902F6-FD64-DF01-6695-5C55E28091F4}"/>
              </a:ext>
            </a:extLst>
          </p:cNvPr>
          <p:cNvSpPr txBox="1"/>
          <p:nvPr/>
        </p:nvSpPr>
        <p:spPr>
          <a:xfrm>
            <a:off x="3317807" y="971228"/>
            <a:ext cx="2811188" cy="431571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Người bán hàng:</a:t>
            </a: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Đăng sản phẩm</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Hủy sản phẩm</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Thanh toán</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Tìm sản phẩm</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Cập nhật thông tin sản phẩm</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Xem sản phẩm</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Xem các báo cáo thống kê</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Chỉnh sửa thông tin cửa hàng</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Tạo mã giảm giá sản phẩm của họ</a:t>
            </a:r>
            <a:endParaRPr lang="en-US" sz="1050">
              <a:effectLst/>
              <a:latin typeface="Noto Sans Symbols"/>
              <a:ea typeface="Noto Sans Symbols"/>
              <a:cs typeface="Noto Sans Symbols"/>
            </a:endParaRPr>
          </a:p>
          <a:p>
            <a:pPr marL="0" lvl="0" indent="0" rtl="0">
              <a:spcBef>
                <a:spcPts val="0"/>
              </a:spcBef>
              <a:spcAft>
                <a:spcPts val="0"/>
              </a:spcAft>
              <a:buNone/>
            </a:pPr>
            <a:endParaRPr lang="en-GB" sz="1200">
              <a:latin typeface="Times New Roman" panose="02020603050405020304" pitchFamily="18" charset="0"/>
              <a:ea typeface="Fira Sans Extra Condensed SemiBold"/>
              <a:cs typeface="Times New Roman" panose="02020603050405020304" pitchFamily="18" charset="0"/>
              <a:sym typeface="Fira Sans Extra Condensed SemiBold"/>
            </a:endParaRPr>
          </a:p>
          <a:p>
            <a:pPr marL="0" lvl="0" indent="0" rtl="0">
              <a:spcBef>
                <a:spcPts val="0"/>
              </a:spcBef>
              <a:spcAft>
                <a:spcPts val="0"/>
              </a:spcAft>
              <a:buNone/>
            </a:pPr>
            <a:endParaRPr lang="en-US" sz="1200">
              <a:latin typeface="Fira Sans Extra Condensed SemiBold"/>
              <a:ea typeface="Fira Sans Extra Condensed SemiBold"/>
              <a:cs typeface="Fira Sans Extra Condensed SemiBold"/>
              <a:sym typeface="Fira Sans Extra Condensed SemiBold"/>
            </a:endParaRPr>
          </a:p>
        </p:txBody>
      </p:sp>
      <p:sp>
        <p:nvSpPr>
          <p:cNvPr id="142" name="Google Shape;1739;p28">
            <a:extLst>
              <a:ext uri="{FF2B5EF4-FFF2-40B4-BE49-F238E27FC236}">
                <a16:creationId xmlns:a16="http://schemas.microsoft.com/office/drawing/2014/main" id="{6368ACA6-C0A2-818B-C148-A65C187F1898}"/>
              </a:ext>
            </a:extLst>
          </p:cNvPr>
          <p:cNvSpPr txBox="1"/>
          <p:nvPr/>
        </p:nvSpPr>
        <p:spPr>
          <a:xfrm>
            <a:off x="6049020" y="1062505"/>
            <a:ext cx="2811188" cy="3064929"/>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latin typeface="Fira Sans Extra Condensed SemiBold"/>
                <a:ea typeface="Fira Sans Extra Condensed SemiBold"/>
                <a:cs typeface="Fira Sans Extra Condensed SemiBold"/>
                <a:sym typeface="Fira Sans Extra Condensed SemiBold"/>
              </a:rPr>
              <a:t>Người bán hàng:</a:t>
            </a: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Xem khách hàng</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Xem người bán hàng</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Xóa sản phẩm của các người bán hàng</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Xóa người bán hàng</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Thống kê doanh thu hệ thống</a:t>
            </a:r>
            <a:endParaRPr lang="en-US" sz="1050">
              <a:effectLst/>
              <a:latin typeface="Noto Sans Symbols"/>
              <a:ea typeface="Noto Sans Symbols"/>
              <a:cs typeface="Noto Sans Symbols"/>
            </a:endParaRPr>
          </a:p>
          <a:p>
            <a:pPr marL="171450" lvl="0" indent="-171450">
              <a:lnSpc>
                <a:spcPct val="150000"/>
              </a:lnSpc>
              <a:spcAft>
                <a:spcPts val="800"/>
              </a:spcAft>
              <a:buFont typeface="Arial" panose="020B0604020202020204" pitchFamily="34" charset="0"/>
              <a:buChar char="•"/>
            </a:pPr>
            <a:r>
              <a:rPr lang="en-US" sz="1200">
                <a:effectLst/>
                <a:latin typeface="Times New Roman" panose="02020603050405020304" pitchFamily="18" charset="0"/>
                <a:ea typeface="Times New Roman" panose="02020603050405020304" pitchFamily="18" charset="0"/>
                <a:cs typeface="Noto Sans Symbols"/>
              </a:rPr>
              <a:t>Tạo mã giám giá chung</a:t>
            </a:r>
            <a:endParaRPr lang="en-US" sz="1050">
              <a:effectLst/>
              <a:latin typeface="Noto Sans Symbols"/>
              <a:ea typeface="Noto Sans Symbols"/>
              <a:cs typeface="Noto Sans Symbols"/>
            </a:endParaRPr>
          </a:p>
          <a:p>
            <a:pPr marL="0" lvl="0" indent="0" rtl="0">
              <a:spcBef>
                <a:spcPts val="0"/>
              </a:spcBef>
              <a:spcAft>
                <a:spcPts val="0"/>
              </a:spcAft>
              <a:buNone/>
            </a:pPr>
            <a:endParaRPr lang="en-GB" sz="1200">
              <a:latin typeface="Times New Roman" panose="02020603050405020304" pitchFamily="18" charset="0"/>
              <a:ea typeface="Fira Sans Extra Condensed SemiBold"/>
              <a:cs typeface="Times New Roman" panose="02020603050405020304" pitchFamily="18" charset="0"/>
              <a:sym typeface="Fira Sans Extra Condensed SemiBold"/>
            </a:endParaRPr>
          </a:p>
          <a:p>
            <a:pPr marL="0" lvl="0" indent="0" rtl="0">
              <a:spcBef>
                <a:spcPts val="0"/>
              </a:spcBef>
              <a:spcAft>
                <a:spcPts val="0"/>
              </a:spcAft>
              <a:buNone/>
            </a:pPr>
            <a:endParaRPr lang="en-US" sz="1200">
              <a:latin typeface="Fira Sans Extra Condensed SemiBold"/>
              <a:ea typeface="Fira Sans Extra Condensed SemiBold"/>
              <a:cs typeface="Fira Sans Extra Condensed SemiBold"/>
              <a:sym typeface="Fira Sans Extra Condensed SemiBo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90"/>
                                        </p:tgtEl>
                                        <p:attrNameLst>
                                          <p:attrName>style.visibility</p:attrName>
                                        </p:attrNameLst>
                                      </p:cBhvr>
                                      <p:to>
                                        <p:strVal val="visible"/>
                                      </p:to>
                                    </p:set>
                                    <p:animEffect transition="in" filter="barn(inVertical)">
                                      <p:cBhvr>
                                        <p:cTn id="7" dur="500"/>
                                        <p:tgtEl>
                                          <p:spTgt spid="19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fade">
                                      <p:cBhvr>
                                        <p:cTn id="12" dur="1000"/>
                                        <p:tgtEl>
                                          <p:spTgt spid="55"/>
                                        </p:tgtEl>
                                      </p:cBhvr>
                                    </p:animEffect>
                                    <p:anim calcmode="lin" valueType="num">
                                      <p:cBhvr>
                                        <p:cTn id="13" dur="1000" fill="hold"/>
                                        <p:tgtEl>
                                          <p:spTgt spid="55"/>
                                        </p:tgtEl>
                                        <p:attrNameLst>
                                          <p:attrName>ppt_x</p:attrName>
                                        </p:attrNameLst>
                                      </p:cBhvr>
                                      <p:tavLst>
                                        <p:tav tm="0">
                                          <p:val>
                                            <p:strVal val="#ppt_x"/>
                                          </p:val>
                                        </p:tav>
                                        <p:tav tm="100000">
                                          <p:val>
                                            <p:strVal val="#ppt_x"/>
                                          </p:val>
                                        </p:tav>
                                      </p:tavLst>
                                    </p:anim>
                                    <p:anim calcmode="lin" valueType="num">
                                      <p:cBhvr>
                                        <p:cTn id="14"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41"/>
                                        </p:tgtEl>
                                        <p:attrNameLst>
                                          <p:attrName>style.visibility</p:attrName>
                                        </p:attrNameLst>
                                      </p:cBhvr>
                                      <p:to>
                                        <p:strVal val="visible"/>
                                      </p:to>
                                    </p:set>
                                    <p:anim calcmode="lin" valueType="num">
                                      <p:cBhvr additive="base">
                                        <p:cTn id="19" dur="500" fill="hold"/>
                                        <p:tgtEl>
                                          <p:spTgt spid="141"/>
                                        </p:tgtEl>
                                        <p:attrNameLst>
                                          <p:attrName>ppt_x</p:attrName>
                                        </p:attrNameLst>
                                      </p:cBhvr>
                                      <p:tavLst>
                                        <p:tav tm="0">
                                          <p:val>
                                            <p:strVal val="#ppt_x"/>
                                          </p:val>
                                        </p:tav>
                                        <p:tav tm="100000">
                                          <p:val>
                                            <p:strVal val="#ppt_x"/>
                                          </p:val>
                                        </p:tav>
                                      </p:tavLst>
                                    </p:anim>
                                    <p:anim calcmode="lin" valueType="num">
                                      <p:cBhvr additive="base">
                                        <p:cTn id="20" dur="500" fill="hold"/>
                                        <p:tgtEl>
                                          <p:spTgt spid="141"/>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42"/>
                                        </p:tgtEl>
                                        <p:attrNameLst>
                                          <p:attrName>style.visibility</p:attrName>
                                        </p:attrNameLst>
                                      </p:cBhvr>
                                      <p:to>
                                        <p:strVal val="visible"/>
                                      </p:to>
                                    </p:set>
                                    <p:anim calcmode="lin" valueType="num">
                                      <p:cBhvr additive="base">
                                        <p:cTn id="25" dur="500" fill="hold"/>
                                        <p:tgtEl>
                                          <p:spTgt spid="142"/>
                                        </p:tgtEl>
                                        <p:attrNameLst>
                                          <p:attrName>ppt_x</p:attrName>
                                        </p:attrNameLst>
                                      </p:cBhvr>
                                      <p:tavLst>
                                        <p:tav tm="0">
                                          <p:val>
                                            <p:strVal val="#ppt_x"/>
                                          </p:val>
                                        </p:tav>
                                        <p:tav tm="100000">
                                          <p:val>
                                            <p:strVal val="#ppt_x"/>
                                          </p:val>
                                        </p:tav>
                                      </p:tavLst>
                                    </p:anim>
                                    <p:anim calcmode="lin" valueType="num">
                                      <p:cBhvr additive="base">
                                        <p:cTn id="26" dur="500" fill="hold"/>
                                        <p:tgtEl>
                                          <p:spTgt spid="1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p:bldP spid="55" grpId="0"/>
      <p:bldP spid="141" grpId="0"/>
      <p:bldP spid="14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6"/>
          <p:cNvSpPr txBox="1">
            <a:spLocks noGrp="1"/>
          </p:cNvSpPr>
          <p:nvPr>
            <p:ph type="title"/>
          </p:nvPr>
        </p:nvSpPr>
        <p:spPr>
          <a:xfrm>
            <a:off x="442138" y="156090"/>
            <a:ext cx="8562525" cy="513000"/>
          </a:xfrm>
          <a:prstGeom prst="rect">
            <a:avLst/>
          </a:prstGeom>
        </p:spPr>
        <p:txBody>
          <a:bodyPr spcFirstLastPara="1" wrap="square" lIns="91425" tIns="91425" rIns="91425" bIns="91425" anchor="ctr" anchorCtr="0">
            <a:noAutofit/>
          </a:bodyPr>
          <a:lstStyle/>
          <a:p>
            <a:pPr lvl="0">
              <a:lnSpc>
                <a:spcPct val="150000"/>
              </a:lnSpc>
            </a:pPr>
            <a:r>
              <a:rPr lang="en-US" sz="1800" b="1">
                <a:solidFill>
                  <a:schemeClr val="tx1"/>
                </a:solidFill>
                <a:effectLst/>
                <a:latin typeface="Times New Roman" panose="02020603050405020304" pitchFamily="18" charset="0"/>
                <a:ea typeface="Times New Roman" panose="02020603050405020304" pitchFamily="18" charset="0"/>
              </a:rPr>
              <a:t>DANH SÁCH CÁC CRUD CỦA HỆ THỐNG ỨNG</a:t>
            </a:r>
          </a:p>
        </p:txBody>
      </p:sp>
      <p:graphicFrame>
        <p:nvGraphicFramePr>
          <p:cNvPr id="2" name="Table 1">
            <a:extLst>
              <a:ext uri="{FF2B5EF4-FFF2-40B4-BE49-F238E27FC236}">
                <a16:creationId xmlns:a16="http://schemas.microsoft.com/office/drawing/2014/main" id="{B348CF1E-18D2-232B-160F-4AD6850F5850}"/>
              </a:ext>
            </a:extLst>
          </p:cNvPr>
          <p:cNvGraphicFramePr>
            <a:graphicFrameLocks noGrp="1"/>
          </p:cNvGraphicFramePr>
          <p:nvPr>
            <p:extLst>
              <p:ext uri="{D42A27DB-BD31-4B8C-83A1-F6EECF244321}">
                <p14:modId xmlns:p14="http://schemas.microsoft.com/office/powerpoint/2010/main" val="3973518075"/>
              </p:ext>
            </p:extLst>
          </p:nvPr>
        </p:nvGraphicFramePr>
        <p:xfrm>
          <a:off x="133351" y="742950"/>
          <a:ext cx="8871313" cy="4244460"/>
        </p:xfrm>
        <a:graphic>
          <a:graphicData uri="http://schemas.openxmlformats.org/drawingml/2006/table">
            <a:tbl>
              <a:tblPr bandRow="1">
                <a:tableStyleId>{4C2E95DA-3242-439C-A9E4-0EB04163EAD3}</a:tableStyleId>
              </a:tblPr>
              <a:tblGrid>
                <a:gridCol w="702776">
                  <a:extLst>
                    <a:ext uri="{9D8B030D-6E8A-4147-A177-3AD203B41FA5}">
                      <a16:colId xmlns:a16="http://schemas.microsoft.com/office/drawing/2014/main" val="1494022187"/>
                    </a:ext>
                  </a:extLst>
                </a:gridCol>
                <a:gridCol w="1071051">
                  <a:extLst>
                    <a:ext uri="{9D8B030D-6E8A-4147-A177-3AD203B41FA5}">
                      <a16:colId xmlns:a16="http://schemas.microsoft.com/office/drawing/2014/main" val="3029599273"/>
                    </a:ext>
                  </a:extLst>
                </a:gridCol>
                <a:gridCol w="849323">
                  <a:extLst>
                    <a:ext uri="{9D8B030D-6E8A-4147-A177-3AD203B41FA5}">
                      <a16:colId xmlns:a16="http://schemas.microsoft.com/office/drawing/2014/main" val="955254384"/>
                    </a:ext>
                  </a:extLst>
                </a:gridCol>
                <a:gridCol w="463069">
                  <a:extLst>
                    <a:ext uri="{9D8B030D-6E8A-4147-A177-3AD203B41FA5}">
                      <a16:colId xmlns:a16="http://schemas.microsoft.com/office/drawing/2014/main" val="1362287547"/>
                    </a:ext>
                  </a:extLst>
                </a:gridCol>
                <a:gridCol w="923413">
                  <a:extLst>
                    <a:ext uri="{9D8B030D-6E8A-4147-A177-3AD203B41FA5}">
                      <a16:colId xmlns:a16="http://schemas.microsoft.com/office/drawing/2014/main" val="2995436553"/>
                    </a:ext>
                  </a:extLst>
                </a:gridCol>
                <a:gridCol w="772509">
                  <a:extLst>
                    <a:ext uri="{9D8B030D-6E8A-4147-A177-3AD203B41FA5}">
                      <a16:colId xmlns:a16="http://schemas.microsoft.com/office/drawing/2014/main" val="2575945739"/>
                    </a:ext>
                  </a:extLst>
                </a:gridCol>
                <a:gridCol w="1004043">
                  <a:extLst>
                    <a:ext uri="{9D8B030D-6E8A-4147-A177-3AD203B41FA5}">
                      <a16:colId xmlns:a16="http://schemas.microsoft.com/office/drawing/2014/main" val="3230966466"/>
                    </a:ext>
                  </a:extLst>
                </a:gridCol>
                <a:gridCol w="463069">
                  <a:extLst>
                    <a:ext uri="{9D8B030D-6E8A-4147-A177-3AD203B41FA5}">
                      <a16:colId xmlns:a16="http://schemas.microsoft.com/office/drawing/2014/main" val="2146196787"/>
                    </a:ext>
                  </a:extLst>
                </a:gridCol>
                <a:gridCol w="772509">
                  <a:extLst>
                    <a:ext uri="{9D8B030D-6E8A-4147-A177-3AD203B41FA5}">
                      <a16:colId xmlns:a16="http://schemas.microsoft.com/office/drawing/2014/main" val="3141725475"/>
                    </a:ext>
                  </a:extLst>
                </a:gridCol>
                <a:gridCol w="599265">
                  <a:extLst>
                    <a:ext uri="{9D8B030D-6E8A-4147-A177-3AD203B41FA5}">
                      <a16:colId xmlns:a16="http://schemas.microsoft.com/office/drawing/2014/main" val="2737215851"/>
                    </a:ext>
                  </a:extLst>
                </a:gridCol>
                <a:gridCol w="481591">
                  <a:extLst>
                    <a:ext uri="{9D8B030D-6E8A-4147-A177-3AD203B41FA5}">
                      <a16:colId xmlns:a16="http://schemas.microsoft.com/office/drawing/2014/main" val="1329847246"/>
                    </a:ext>
                  </a:extLst>
                </a:gridCol>
                <a:gridCol w="768695">
                  <a:extLst>
                    <a:ext uri="{9D8B030D-6E8A-4147-A177-3AD203B41FA5}">
                      <a16:colId xmlns:a16="http://schemas.microsoft.com/office/drawing/2014/main" val="252469646"/>
                    </a:ext>
                  </a:extLst>
                </a:gridCol>
              </a:tblGrid>
              <a:tr h="453869">
                <a:tc>
                  <a:txBody>
                    <a:bodyPr/>
                    <a:lstStyle/>
                    <a:p>
                      <a:pPr algn="ctr">
                        <a:lnSpc>
                          <a:spcPct val="150000"/>
                        </a:lnSpc>
                        <a:spcAft>
                          <a:spcPts val="800"/>
                        </a:spcAft>
                      </a:pPr>
                      <a:r>
                        <a:rPr lang="en-US" sz="600">
                          <a:solidFill>
                            <a:schemeClr val="tx1"/>
                          </a:solidFill>
                          <a:effectLst/>
                        </a:rPr>
                        <a:t>Actor</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tc>
                  <a:txBody>
                    <a:bodyPr/>
                    <a:lstStyle/>
                    <a:p>
                      <a:pPr algn="ctr">
                        <a:lnSpc>
                          <a:spcPct val="150000"/>
                        </a:lnSpc>
                        <a:spcAft>
                          <a:spcPts val="800"/>
                        </a:spcAft>
                      </a:pPr>
                      <a:r>
                        <a:rPr lang="en-US" sz="600">
                          <a:solidFill>
                            <a:schemeClr val="tx1"/>
                          </a:solidFill>
                          <a:effectLst/>
                        </a:rPr>
                        <a:t>CRUD Operations</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tc>
                  <a:txBody>
                    <a:bodyPr/>
                    <a:lstStyle/>
                    <a:p>
                      <a:pPr algn="ctr">
                        <a:lnSpc>
                          <a:spcPct val="150000"/>
                        </a:lnSpc>
                        <a:spcAft>
                          <a:spcPts val="800"/>
                        </a:spcAft>
                      </a:pPr>
                      <a:r>
                        <a:rPr lang="en-US" sz="600">
                          <a:solidFill>
                            <a:schemeClr val="tx1"/>
                          </a:solidFill>
                          <a:effectLst/>
                        </a:rPr>
                        <a:t>Data in Operation</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tc>
                  <a:txBody>
                    <a:bodyPr/>
                    <a:lstStyle/>
                    <a:p>
                      <a:pPr algn="ctr">
                        <a:lnSpc>
                          <a:spcPct val="150000"/>
                        </a:lnSpc>
                        <a:spcAft>
                          <a:spcPts val="800"/>
                        </a:spcAft>
                      </a:pPr>
                      <a:r>
                        <a:rPr lang="en-US" sz="600">
                          <a:solidFill>
                            <a:schemeClr val="tx1"/>
                          </a:solidFill>
                          <a:effectLst/>
                        </a:rPr>
                        <a:t>Op Type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tc>
                  <a:txBody>
                    <a:bodyPr/>
                    <a:lstStyle/>
                    <a:p>
                      <a:pPr algn="ctr">
                        <a:lnSpc>
                          <a:spcPct val="150000"/>
                        </a:lnSpc>
                        <a:spcAft>
                          <a:spcPts val="800"/>
                        </a:spcAft>
                      </a:pPr>
                      <a:r>
                        <a:rPr lang="en-US" sz="600">
                          <a:solidFill>
                            <a:schemeClr val="tx1"/>
                          </a:solidFill>
                          <a:effectLst/>
                        </a:rPr>
                        <a:t>Rate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tc>
                  <a:txBody>
                    <a:bodyPr/>
                    <a:lstStyle/>
                    <a:p>
                      <a:pPr algn="ctr">
                        <a:lnSpc>
                          <a:spcPct val="150000"/>
                        </a:lnSpc>
                        <a:spcAft>
                          <a:spcPts val="800"/>
                        </a:spcAft>
                      </a:pPr>
                      <a:r>
                        <a:rPr lang="en-US" sz="600">
                          <a:solidFill>
                            <a:schemeClr val="tx1"/>
                          </a:solidFill>
                          <a:effectLst/>
                        </a:rPr>
                        <a:t>Data Durability</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tc>
                  <a:txBody>
                    <a:bodyPr/>
                    <a:lstStyle/>
                    <a:p>
                      <a:pPr algn="ctr">
                        <a:lnSpc>
                          <a:spcPct val="150000"/>
                        </a:lnSpc>
                        <a:spcAft>
                          <a:spcPts val="800"/>
                        </a:spcAft>
                      </a:pPr>
                      <a:r>
                        <a:rPr lang="en-US" sz="600">
                          <a:solidFill>
                            <a:schemeClr val="tx1"/>
                          </a:solidFill>
                          <a:effectLst/>
                        </a:rPr>
                        <a:t>Data Read/Written</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tc>
                  <a:txBody>
                    <a:bodyPr/>
                    <a:lstStyle/>
                    <a:p>
                      <a:pPr algn="ctr">
                        <a:lnSpc>
                          <a:spcPct val="150000"/>
                        </a:lnSpc>
                        <a:spcAft>
                          <a:spcPts val="800"/>
                        </a:spcAft>
                      </a:pPr>
                      <a:r>
                        <a:rPr lang="en-US" sz="600">
                          <a:solidFill>
                            <a:schemeClr val="tx1"/>
                          </a:solidFill>
                          <a:effectLst/>
                        </a:rPr>
                        <a:t>Data life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tc>
                  <a:txBody>
                    <a:bodyPr/>
                    <a:lstStyle/>
                    <a:p>
                      <a:pPr algn="ctr">
                        <a:lnSpc>
                          <a:spcPct val="150000"/>
                        </a:lnSpc>
                        <a:spcAft>
                          <a:spcPts val="800"/>
                        </a:spcAft>
                      </a:pPr>
                      <a:r>
                        <a:rPr lang="en-US" sz="600">
                          <a:solidFill>
                            <a:schemeClr val="tx1"/>
                          </a:solidFill>
                          <a:effectLst/>
                        </a:rPr>
                        <a:t>Response Latency</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tc>
                  <a:txBody>
                    <a:bodyPr/>
                    <a:lstStyle/>
                    <a:p>
                      <a:pPr algn="ctr">
                        <a:lnSpc>
                          <a:spcPct val="150000"/>
                        </a:lnSpc>
                        <a:spcAft>
                          <a:spcPts val="800"/>
                        </a:spcAft>
                      </a:pPr>
                      <a:r>
                        <a:rPr lang="en-US" sz="600">
                          <a:solidFill>
                            <a:schemeClr val="tx1"/>
                          </a:solidFill>
                          <a:effectLst/>
                        </a:rPr>
                        <a:t>Query Time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tc>
                  <a:txBody>
                    <a:bodyPr/>
                    <a:lstStyle/>
                    <a:p>
                      <a:pPr algn="ctr">
                        <a:lnSpc>
                          <a:spcPct val="150000"/>
                        </a:lnSpc>
                        <a:spcAft>
                          <a:spcPts val="800"/>
                        </a:spcAft>
                      </a:pPr>
                      <a:r>
                        <a:rPr lang="en-US" sz="600">
                          <a:solidFill>
                            <a:schemeClr val="tx1"/>
                          </a:solidFill>
                          <a:effectLst/>
                        </a:rPr>
                        <a:t>Data Read</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tc>
                  <a:txBody>
                    <a:bodyPr/>
                    <a:lstStyle/>
                    <a:p>
                      <a:pPr algn="ctr">
                        <a:lnSpc>
                          <a:spcPct val="150000"/>
                        </a:lnSpc>
                        <a:spcAft>
                          <a:spcPts val="800"/>
                        </a:spcAft>
                      </a:pPr>
                      <a:r>
                        <a:rPr lang="en-US" sz="600">
                          <a:solidFill>
                            <a:schemeClr val="tx1"/>
                          </a:solidFill>
                          <a:effectLst/>
                        </a:rPr>
                        <a:t>Data Freshess</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b"/>
                </a:tc>
                <a:extLst>
                  <a:ext uri="{0D108BD9-81ED-4DB2-BD59-A6C34878D82A}">
                    <a16:rowId xmlns:a16="http://schemas.microsoft.com/office/drawing/2014/main" val="4221092575"/>
                  </a:ext>
                </a:extLst>
              </a:tr>
              <a:tr h="653162">
                <a:tc>
                  <a:txBody>
                    <a:bodyPr/>
                    <a:lstStyle/>
                    <a:p>
                      <a:pPr algn="ctr">
                        <a:lnSpc>
                          <a:spcPct val="150000"/>
                        </a:lnSpc>
                        <a:spcAft>
                          <a:spcPts val="800"/>
                        </a:spcAft>
                      </a:pPr>
                      <a:r>
                        <a:rPr lang="en-US" sz="600">
                          <a:solidFill>
                            <a:schemeClr val="tx1"/>
                          </a:solidFill>
                          <a:effectLst/>
                        </a:rPr>
                        <a:t>Người bán hàng</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Đăng 2 bài bán sản phẩm 1 ngày</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Id_ SanPham ,tenSanPham</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Write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250 sản phẩm / giờ</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Majority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400  byte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5 năm</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extLst>
                  <a:ext uri="{0D108BD9-81ED-4DB2-BD59-A6C34878D82A}">
                    <a16:rowId xmlns:a16="http://schemas.microsoft.com/office/drawing/2014/main" val="1160379404"/>
                  </a:ext>
                </a:extLst>
              </a:tr>
              <a:tr h="653162">
                <a:tc>
                  <a:txBody>
                    <a:bodyPr/>
                    <a:lstStyle/>
                    <a:p>
                      <a:pPr algn="ctr">
                        <a:lnSpc>
                          <a:spcPct val="150000"/>
                        </a:lnSpc>
                        <a:spcAft>
                          <a:spcPts val="800"/>
                        </a:spcAft>
                      </a:pPr>
                      <a:r>
                        <a:rPr lang="en-US" sz="600">
                          <a:solidFill>
                            <a:schemeClr val="tx1"/>
                          </a:solidFill>
                          <a:effectLst/>
                        </a:rPr>
                        <a:t>Người bán hàng</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Cập nhật thông tin bài đăng sản phẩm của 2 sản phẩm mỗi ngày</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id_SanPham, moTa, soLuong, donGia</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Write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250 sản phẩm / giờ</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Majority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400 byte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5 năm</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extLst>
                  <a:ext uri="{0D108BD9-81ED-4DB2-BD59-A6C34878D82A}">
                    <a16:rowId xmlns:a16="http://schemas.microsoft.com/office/drawing/2014/main" val="1293088033"/>
                  </a:ext>
                </a:extLst>
              </a:tr>
              <a:tr h="485381">
                <a:tc>
                  <a:txBody>
                    <a:bodyPr/>
                    <a:lstStyle/>
                    <a:p>
                      <a:pPr algn="ctr">
                        <a:lnSpc>
                          <a:spcPct val="150000"/>
                        </a:lnSpc>
                        <a:spcAft>
                          <a:spcPts val="800"/>
                        </a:spcAft>
                      </a:pPr>
                      <a:r>
                        <a:rPr lang="en-US" sz="600">
                          <a:solidFill>
                            <a:schemeClr val="tx1"/>
                          </a:solidFill>
                          <a:effectLst/>
                        </a:rPr>
                        <a:t>Người bán hàng</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Xóa 2 bài đăng sản phẩm mỗi ngày</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id_ SanPham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Write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250 sản phẩm /giờ</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extLst>
                  <a:ext uri="{0D108BD9-81ED-4DB2-BD59-A6C34878D82A}">
                    <a16:rowId xmlns:a16="http://schemas.microsoft.com/office/drawing/2014/main" val="2996355306"/>
                  </a:ext>
                </a:extLst>
              </a:tr>
              <a:tr h="317601">
                <a:tc>
                  <a:txBody>
                    <a:bodyPr/>
                    <a:lstStyle/>
                    <a:p>
                      <a:pPr algn="ctr">
                        <a:lnSpc>
                          <a:spcPct val="150000"/>
                        </a:lnSpc>
                        <a:spcAft>
                          <a:spcPts val="800"/>
                        </a:spcAft>
                      </a:pPr>
                      <a:r>
                        <a:rPr lang="en-US" sz="600">
                          <a:solidFill>
                            <a:schemeClr val="tx1"/>
                          </a:solidFill>
                          <a:effectLst/>
                        </a:rPr>
                        <a:t>Khách hàng</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Xem sản phẩm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id_  SanPham</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Read</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2777777 lượt xem/ giờ</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200ms</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300ms</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&lt; 1000ms</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extLst>
                  <a:ext uri="{0D108BD9-81ED-4DB2-BD59-A6C34878D82A}">
                    <a16:rowId xmlns:a16="http://schemas.microsoft.com/office/drawing/2014/main" val="3322774415"/>
                  </a:ext>
                </a:extLst>
              </a:tr>
              <a:tr h="542742">
                <a:tc>
                  <a:txBody>
                    <a:bodyPr/>
                    <a:lstStyle/>
                    <a:p>
                      <a:pPr algn="ctr">
                        <a:lnSpc>
                          <a:spcPct val="150000"/>
                        </a:lnSpc>
                        <a:spcAft>
                          <a:spcPts val="800"/>
                        </a:spcAft>
                      </a:pPr>
                      <a:r>
                        <a:rPr lang="en-US" sz="600">
                          <a:solidFill>
                            <a:schemeClr val="tx1"/>
                          </a:solidFill>
                          <a:effectLst/>
                        </a:rPr>
                        <a:t>Khách hàng</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Hủy đặt hàng</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id_khachHang,id_donHang</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Write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55</a:t>
                      </a:r>
                      <a:endParaRPr lang="en-US" sz="500">
                        <a:solidFill>
                          <a:schemeClr val="tx1"/>
                        </a:solidFill>
                        <a:effectLst/>
                      </a:endParaRPr>
                    </a:p>
                    <a:p>
                      <a:pPr algn="ctr">
                        <a:lnSpc>
                          <a:spcPct val="150000"/>
                        </a:lnSpc>
                        <a:spcAft>
                          <a:spcPts val="800"/>
                        </a:spcAft>
                      </a:pPr>
                      <a:r>
                        <a:rPr lang="en-US" sz="600">
                          <a:solidFill>
                            <a:schemeClr val="tx1"/>
                          </a:solidFill>
                          <a:effectLst/>
                        </a:rPr>
                        <a:t> hủy đặt hàng /giờ</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Majority</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extLst>
                  <a:ext uri="{0D108BD9-81ED-4DB2-BD59-A6C34878D82A}">
                    <a16:rowId xmlns:a16="http://schemas.microsoft.com/office/drawing/2014/main" val="4115216939"/>
                  </a:ext>
                </a:extLst>
              </a:tr>
              <a:tr h="485381">
                <a:tc>
                  <a:txBody>
                    <a:bodyPr/>
                    <a:lstStyle/>
                    <a:p>
                      <a:pPr algn="ctr">
                        <a:lnSpc>
                          <a:spcPct val="150000"/>
                        </a:lnSpc>
                        <a:spcAft>
                          <a:spcPts val="800"/>
                        </a:spcAft>
                      </a:pPr>
                      <a:r>
                        <a:rPr lang="en-US" sz="600">
                          <a:solidFill>
                            <a:schemeClr val="tx1"/>
                          </a:solidFill>
                          <a:effectLst/>
                        </a:rPr>
                        <a:t>Người bán hàng</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Xem thống kê</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id_nguoiBan,thongTinThongKe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Read</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0.0119</a:t>
                      </a:r>
                      <a:endParaRPr lang="en-US" sz="500">
                        <a:solidFill>
                          <a:schemeClr val="tx1"/>
                        </a:solidFill>
                        <a:effectLst/>
                      </a:endParaRPr>
                    </a:p>
                    <a:p>
                      <a:pPr algn="ctr">
                        <a:lnSpc>
                          <a:spcPct val="150000"/>
                        </a:lnSpc>
                        <a:spcAft>
                          <a:spcPts val="800"/>
                        </a:spcAft>
                      </a:pPr>
                      <a:r>
                        <a:rPr lang="en-US" sz="600">
                          <a:solidFill>
                            <a:schemeClr val="tx1"/>
                          </a:solidFill>
                          <a:effectLst/>
                        </a:rPr>
                        <a:t>lượt xem / giờ</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200ms</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500ms</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collection scan</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&lt; 1 giờ</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extLst>
                  <a:ext uri="{0D108BD9-81ED-4DB2-BD59-A6C34878D82A}">
                    <a16:rowId xmlns:a16="http://schemas.microsoft.com/office/drawing/2014/main" val="3910173701"/>
                  </a:ext>
                </a:extLst>
              </a:tr>
              <a:tr h="653162">
                <a:tc>
                  <a:txBody>
                    <a:bodyPr/>
                    <a:lstStyle/>
                    <a:p>
                      <a:pPr algn="ctr">
                        <a:lnSpc>
                          <a:spcPct val="150000"/>
                        </a:lnSpc>
                        <a:spcAft>
                          <a:spcPts val="800"/>
                        </a:spcAft>
                      </a:pPr>
                      <a:r>
                        <a:rPr lang="en-US" sz="600">
                          <a:solidFill>
                            <a:schemeClr val="tx1"/>
                          </a:solidFill>
                          <a:effectLst/>
                        </a:rPr>
                        <a:t>Khách hàng</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Đặt hàng</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id_SanPham, id_khachHang</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Write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55555</a:t>
                      </a:r>
                      <a:endParaRPr lang="en-US" sz="500">
                        <a:solidFill>
                          <a:schemeClr val="tx1"/>
                        </a:solidFill>
                        <a:effectLst/>
                      </a:endParaRPr>
                    </a:p>
                    <a:p>
                      <a:pPr algn="ctr">
                        <a:lnSpc>
                          <a:spcPct val="150000"/>
                        </a:lnSpc>
                        <a:spcAft>
                          <a:spcPts val="800"/>
                        </a:spcAft>
                      </a:pPr>
                      <a:r>
                        <a:rPr lang="en-US" sz="600">
                          <a:solidFill>
                            <a:schemeClr val="tx1"/>
                          </a:solidFill>
                          <a:effectLst/>
                        </a:rPr>
                        <a:t>Lượt đặt/ giờ</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Majority</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500byte</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ctr">
                        <a:lnSpc>
                          <a:spcPct val="150000"/>
                        </a:lnSpc>
                        <a:spcAft>
                          <a:spcPts val="800"/>
                        </a:spcAft>
                      </a:pPr>
                      <a:r>
                        <a:rPr lang="en-US" sz="600">
                          <a:solidFill>
                            <a:schemeClr val="tx1"/>
                          </a:solidFill>
                          <a:effectLst/>
                        </a:rPr>
                        <a:t>5 năm</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100ms</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 </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tc>
                  <a:txBody>
                    <a:bodyPr/>
                    <a:lstStyle/>
                    <a:p>
                      <a:pPr algn="l">
                        <a:lnSpc>
                          <a:spcPct val="150000"/>
                        </a:lnSpc>
                        <a:spcAft>
                          <a:spcPts val="800"/>
                        </a:spcAft>
                      </a:pPr>
                      <a:r>
                        <a:rPr lang="en-US" sz="600">
                          <a:solidFill>
                            <a:schemeClr val="tx1"/>
                          </a:solidFill>
                          <a:effectLst/>
                        </a:rPr>
                        <a:t>&lt; 1 giờ</a:t>
                      </a:r>
                      <a:endParaRPr lang="en-US" sz="5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31164" marR="31164" marT="0" marB="0" anchor="ctr"/>
                </a:tc>
                <a:extLst>
                  <a:ext uri="{0D108BD9-81ED-4DB2-BD59-A6C34878D82A}">
                    <a16:rowId xmlns:a16="http://schemas.microsoft.com/office/drawing/2014/main" val="1520760589"/>
                  </a:ext>
                </a:extLst>
              </a:tr>
            </a:tbl>
          </a:graphicData>
        </a:graphic>
      </p:graphicFrame>
    </p:spTree>
    <p:extLst>
      <p:ext uri="{BB962C8B-B14F-4D97-AF65-F5344CB8AC3E}">
        <p14:creationId xmlns:p14="http://schemas.microsoft.com/office/powerpoint/2010/main" val="2673967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0"/>
                                        </p:tgtEl>
                                        <p:attrNameLst>
                                          <p:attrName>style.visibility</p:attrName>
                                        </p:attrNameLst>
                                      </p:cBhvr>
                                      <p:to>
                                        <p:strVal val="visible"/>
                                      </p:to>
                                    </p:set>
                                    <p:animEffect transition="in" filter="fade">
                                      <p:cBhvr>
                                        <p:cTn id="7" dur="500"/>
                                        <p:tgtEl>
                                          <p:spTgt spid="190"/>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heel(1)">
                                      <p:cBhvr>
                                        <p:cTn id="12"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A31519FBF29E34CA9D51570948F53FB" ma:contentTypeVersion="10" ma:contentTypeDescription="Create a new document." ma:contentTypeScope="" ma:versionID="2f7ccb3d79920e29bf3ab2df60fa9d56">
  <xsd:schema xmlns:xsd="http://www.w3.org/2001/XMLSchema" xmlns:xs="http://www.w3.org/2001/XMLSchema" xmlns:p="http://schemas.microsoft.com/office/2006/metadata/properties" xmlns:ns3="c75e6f1d-c1fb-46c7-80b8-75350cfc5001" targetNamespace="http://schemas.microsoft.com/office/2006/metadata/properties" ma:root="true" ma:fieldsID="b141f30d26f7164e5a3305389f5ee2e8" ns3:_="">
    <xsd:import namespace="c75e6f1d-c1fb-46c7-80b8-75350cfc5001"/>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GenerationTime" minOccurs="0"/>
                <xsd:element ref="ns3:MediaServiceEventHashCode" minOccurs="0"/>
                <xsd:element ref="ns3:MediaServiceOCR" minOccurs="0"/>
                <xsd:element ref="ns3:MediaServiceObjectDetectorVersion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5e6f1d-c1fb-46c7-80b8-75350cfc500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Location" ma:index="12" nillable="true" ma:displayName="Location"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8F5FA62-EB2D-43AC-B9F4-627B26752C79}">
  <ds:schemaRefs>
    <ds:schemaRef ds:uri="c75e6f1d-c1fb-46c7-80b8-75350cfc500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904F8947-9607-42FD-812A-E5DBA9CF48D9}">
  <ds:schemaRefs>
    <ds:schemaRef ds:uri="http://purl.org/dc/dcmitype/"/>
    <ds:schemaRef ds:uri="http://www.w3.org/XML/1998/namespace"/>
    <ds:schemaRef ds:uri="http://schemas.microsoft.com/office/2006/documentManagement/types"/>
    <ds:schemaRef ds:uri="c75e6f1d-c1fb-46c7-80b8-75350cfc5001"/>
    <ds:schemaRef ds:uri="http://schemas.microsoft.com/office/2006/metadata/properties"/>
    <ds:schemaRef ds:uri="http://schemas.openxmlformats.org/package/2006/metadata/core-properties"/>
    <ds:schemaRef ds:uri="http://purl.org/dc/terms/"/>
    <ds:schemaRef ds:uri="http://schemas.microsoft.com/office/infopath/2007/PartnerControls"/>
    <ds:schemaRef ds:uri="http://purl.org/dc/elements/1.1/"/>
  </ds:schemaRefs>
</ds:datastoreItem>
</file>

<file path=customXml/itemProps3.xml><?xml version="1.0" encoding="utf-8"?>
<ds:datastoreItem xmlns:ds="http://schemas.openxmlformats.org/officeDocument/2006/customXml" ds:itemID="{7FCED7FA-8C0F-468F-81AB-A21FED2DABA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Ion</Template>
  <TotalTime>562</TotalTime>
  <Words>2649</Words>
  <Application>Microsoft Office PowerPoint</Application>
  <PresentationFormat>On-screen Show (16:9)</PresentationFormat>
  <Paragraphs>380</Paragraphs>
  <Slides>23</Slides>
  <Notes>15</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23</vt:i4>
      </vt:variant>
    </vt:vector>
  </HeadingPairs>
  <TitlesOfParts>
    <vt:vector size="38" baseType="lpstr">
      <vt:lpstr>Fira Sans Extra Condensed Medium</vt:lpstr>
      <vt:lpstr>Symbol</vt:lpstr>
      <vt:lpstr>Times New Roman</vt:lpstr>
      <vt:lpstr>Calibri</vt:lpstr>
      <vt:lpstr>Montserrat ExtraBold</vt:lpstr>
      <vt:lpstr>Roboto</vt:lpstr>
      <vt:lpstr>Fira Sans Extra Condensed SemiBold</vt:lpstr>
      <vt:lpstr>Montserrat Medium</vt:lpstr>
      <vt:lpstr>Century Gothic</vt:lpstr>
      <vt:lpstr>Noto Sans Symbols</vt:lpstr>
      <vt:lpstr>Courier New</vt:lpstr>
      <vt:lpstr>Wingdings 3</vt:lpstr>
      <vt:lpstr>Baby Doll</vt:lpstr>
      <vt:lpstr>Arial</vt:lpstr>
      <vt:lpstr>Ion</vt:lpstr>
      <vt:lpstr>HỆ THỐNG QUẢN LÝ SÀN THƯƠNG MẠI ĐIỆN TỬ</vt:lpstr>
      <vt:lpstr>Chọn hệ thống thông tin phù hợp với việc lưu trữ dữ liệu bằng NoSQL - MongoDB</vt:lpstr>
      <vt:lpstr>LÝ DO SỬ DỤNG NOSQL - MONGODB</vt:lpstr>
      <vt:lpstr>ĐẶC TẢ SƠ LƯỢC VỀ HỆ THỐNG HOẶC YÊU CẦU NGƯỜI DÙNG</vt:lpstr>
      <vt:lpstr>HỆ THỐNG PHẦN CỨNG</vt:lpstr>
      <vt:lpstr>NHỮNG YẾU TỐ CÓ THỂ ẢNH HƯỞNG (KHÔNG TỐT) ĐẾN THÔNG TIN DỮ LIỆU CỦA HỆ THỐNG</vt:lpstr>
      <vt:lpstr>THÔNG TIN DỮ LIỆU THƯỜNG XUYÊN ĐƯỢC XỬ LÝ VÀ TRUY VẤN</vt:lpstr>
      <vt:lpstr>DANH SÁCH CÁC ACTOR VÀ USE CASE TƯƠNG ỨNG</vt:lpstr>
      <vt:lpstr>DANH SÁCH CÁC CRUD CỦA HỆ THỐNG ỨNG</vt:lpstr>
      <vt:lpstr>PHÂN TÍCH CHI TIẾT 2 THAO TÁC (OPERATION) QUAN TRỌNG NHẤT</vt:lpstr>
      <vt:lpstr>ĐƯA RA MÔ HÌNH DỮ LIỆU Ở MỨC LOGIC</vt:lpstr>
      <vt:lpstr>SƠ LƯỢC VỀ HỆ THỐNG SERVER LIÊN QUAN ĐẾN SHARDING, REPLICATE SET</vt:lpstr>
      <vt:lpstr>SƠ LƯỢC VỀ HỆ THỐNG SERVER LIÊN QUAN ĐẾN SHARDING, REPLICATE SET</vt:lpstr>
      <vt:lpstr>Chọn Mẫu</vt:lpstr>
      <vt:lpstr>1. Attribute Pattern</vt:lpstr>
      <vt:lpstr>2. Extended Reference Pattern</vt:lpstr>
      <vt:lpstr>3. Subset Pattern</vt:lpstr>
      <vt:lpstr>4.Bucket Pattern</vt:lpstr>
      <vt:lpstr>5. Polymorphic Pattern</vt:lpstr>
      <vt:lpstr>Mô hình vật lý sau cùng</vt:lpstr>
      <vt:lpstr>Giải pháp giải quyết vấn đề hiệu năng</vt:lpstr>
      <vt:lpstr>CÁC CÂU TRUY VẤN CÓ THỂ CÓ, ĐƯA RA CHỈ MỤC CẦN TẠO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HỆ THỐNG QUẢN LÝ SÀN THƯƠNG MẠI ĐIỆN TỬ</dc:title>
  <dc:creator>huy hong</dc:creator>
  <cp:lastModifiedBy>Nguyễn Hồng Huy</cp:lastModifiedBy>
  <cp:revision>17</cp:revision>
  <dcterms:modified xsi:type="dcterms:W3CDTF">2023-11-22T15:21:31Z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0x0101000A31519FBF29E34CA9D51570948F53FB</vt:lpwstr>
  </property>
</Properties>
</file>